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2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2"/>
    <p:sldMasterId id="2147483679" r:id="rId3"/>
  </p:sldMasterIdLst>
  <p:notesMasterIdLst>
    <p:notesMasterId r:id="rId28"/>
  </p:notesMasterIdLst>
  <p:handoutMasterIdLst>
    <p:handoutMasterId r:id="rId29"/>
  </p:handoutMasterIdLst>
  <p:sldIdLst>
    <p:sldId id="483" r:id="rId4"/>
    <p:sldId id="539" r:id="rId5"/>
    <p:sldId id="433" r:id="rId6"/>
    <p:sldId id="269" r:id="rId7"/>
    <p:sldId id="437" r:id="rId8"/>
    <p:sldId id="444" r:id="rId9"/>
    <p:sldId id="482" r:id="rId10"/>
    <p:sldId id="271" r:id="rId11"/>
    <p:sldId id="404" r:id="rId12"/>
    <p:sldId id="447" r:id="rId13"/>
    <p:sldId id="457" r:id="rId14"/>
    <p:sldId id="485" r:id="rId15"/>
    <p:sldId id="532" r:id="rId16"/>
    <p:sldId id="531" r:id="rId17"/>
    <p:sldId id="521" r:id="rId18"/>
    <p:sldId id="510" r:id="rId19"/>
    <p:sldId id="522" r:id="rId20"/>
    <p:sldId id="474" r:id="rId21"/>
    <p:sldId id="479" r:id="rId22"/>
    <p:sldId id="523" r:id="rId23"/>
    <p:sldId id="425" r:id="rId24"/>
    <p:sldId id="458" r:id="rId25"/>
    <p:sldId id="481" r:id="rId26"/>
    <p:sldId id="484" r:id="rId27"/>
  </p:sldIdLst>
  <p:sldSz cx="9144000" cy="5143500" type="screen16x9"/>
  <p:notesSz cx="6799263" cy="9929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37">
          <p15:clr>
            <a:srgbClr val="A4A3A4"/>
          </p15:clr>
        </p15:guide>
        <p15:guide id="2" pos="288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616A"/>
    <a:srgbClr val="143C40"/>
    <a:srgbClr val="62889C"/>
    <a:srgbClr val="C9D7DD"/>
    <a:srgbClr val="A1B9C4"/>
    <a:srgbClr val="FFFFFF"/>
    <a:srgbClr val="B8B89B"/>
    <a:srgbClr val="BACBD3"/>
    <a:srgbClr val="97A7D0"/>
    <a:srgbClr val="1682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688" autoAdjust="0"/>
    <p:restoredTop sz="93280" autoAdjust="0"/>
  </p:normalViewPr>
  <p:slideViewPr>
    <p:cSldViewPr snapToGrid="0" snapToObjects="1">
      <p:cViewPr varScale="1">
        <p:scale>
          <a:sx n="134" d="100"/>
          <a:sy n="134" d="100"/>
        </p:scale>
        <p:origin x="656" y="168"/>
      </p:cViewPr>
      <p:guideLst>
        <p:guide orient="horz" pos="1637"/>
        <p:guide pos="288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58" d="100"/>
        <a:sy n="158" d="100"/>
      </p:scale>
      <p:origin x="0" y="-51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 w="6350">
              <a:solidFill>
                <a:schemeClr val="bg1">
                  <a:lumMod val="95000"/>
                </a:schemeClr>
              </a:solidFill>
            </a:ln>
            <a:effectLst>
              <a:outerShdw blurRad="76200" dir="5400000" algn="ctr" rotWithShape="0">
                <a:srgbClr val="000000">
                  <a:alpha val="20000"/>
                </a:srgbClr>
              </a:outerShdw>
            </a:effectLst>
          </c:spPr>
          <c:dPt>
            <c:idx val="0"/>
            <c:bubble3D val="0"/>
            <c:spPr>
              <a:solidFill>
                <a:srgbClr val="DDE6EA"/>
              </a:solidFill>
              <a:ln w="6350">
                <a:solidFill>
                  <a:schemeClr val="bg1">
                    <a:lumMod val="95000"/>
                  </a:schemeClr>
                </a:solidFill>
              </a:ln>
              <a:effectLst>
                <a:outerShdw blurRad="76200" dir="5400000" algn="ctr" rotWithShape="0">
                  <a:srgbClr val="000000">
                    <a:alpha val="20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6B9E-C549-82E8-C02293D2FF3A}"/>
              </c:ext>
            </c:extLst>
          </c:dPt>
          <c:dPt>
            <c:idx val="1"/>
            <c:bubble3D val="0"/>
            <c:explosion val="10"/>
            <c:spPr>
              <a:solidFill>
                <a:srgbClr val="62889C"/>
              </a:solidFill>
              <a:ln w="6350">
                <a:solidFill>
                  <a:schemeClr val="bg1">
                    <a:lumMod val="95000"/>
                  </a:schemeClr>
                </a:solidFill>
              </a:ln>
              <a:effectLst>
                <a:outerShdw blurRad="76200" dir="5400000" algn="ctr" rotWithShape="0">
                  <a:srgbClr val="000000">
                    <a:alpha val="20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6B9E-C549-82E8-C02293D2FF3A}"/>
              </c:ext>
            </c:extLst>
          </c:dPt>
          <c:dPt>
            <c:idx val="2"/>
            <c:bubble3D val="0"/>
            <c:spPr>
              <a:solidFill>
                <a:srgbClr val="A1B9C4"/>
              </a:solidFill>
              <a:ln w="6350">
                <a:solidFill>
                  <a:schemeClr val="bg1">
                    <a:lumMod val="95000"/>
                  </a:schemeClr>
                </a:solidFill>
              </a:ln>
              <a:effectLst>
                <a:outerShdw blurRad="76200" dir="5400000" algn="ctr" rotWithShape="0">
                  <a:srgbClr val="000000">
                    <a:alpha val="20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6B9E-C549-82E8-C02293D2FF3A}"/>
              </c:ext>
            </c:extLst>
          </c:dPt>
          <c:dLbls>
            <c:dLbl>
              <c:idx val="0"/>
              <c:layout>
                <c:manualLayout>
                  <c:x val="0.10140439096776951"/>
                  <c:y val="0.1098191124465376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fld id="{5623FF23-D63B-4936-BA6B-CFAEFC49DB92}" type="CATEGORYNAME">
                      <a:rPr lang="en-US" b="0" smtClean="0"/>
                      <a:pPr/>
                      <a:t>[CATEGORY NAME]</a:t>
                    </a:fld>
                    <a:r>
                      <a:rPr lang="en-US" b="0" baseline="0" dirty="0"/>
                      <a:t> </a:t>
                    </a:r>
                    <a:fld id="{08BF5A2C-3188-457C-8DDB-0CB0F8560D4B}" type="VALUE">
                      <a:rPr lang="en-US" b="0" smtClean="0"/>
                      <a:pPr/>
                      <a:t>[VALUE]</a:t>
                    </a:fld>
                    <a:endParaRPr lang="en-US" b="0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/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0920286331407124"/>
                      <c:h val="0.3353827934083380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6B9E-C549-82E8-C02293D2FF3A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fld id="{90813564-8118-41CC-B04D-2F2763F0B3EF}" type="CATEGORYNAME">
                      <a:rPr lang="en-US" b="0" smtClean="0"/>
                      <a:pPr/>
                      <a:t>[CATEGORY NAME]</a:t>
                    </a:fld>
                    <a:fld id="{916E5F6B-0891-4992-99B2-AF8077B7916B}" type="VALUE">
                      <a:rPr lang="en-US" b="0" smtClean="0"/>
                      <a:pPr/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/>
                  <a:endParaRPr lang="en-US"/>
                </a:p>
              </c:txPr>
              <c:dLblPos val="ct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80819640615635"/>
                      <c:h val="0.2924266284371293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6B9E-C549-82E8-C02293D2FF3A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87D4317B-7C85-4B44-AEB5-173A6735077B}" type="CATEGORYNAME">
                      <a:rPr lang="en-US" sz="1800"/>
                      <a:pPr/>
                      <a:t>[CATEGORY NAME]</a:t>
                    </a:fld>
                    <a:r>
                      <a:rPr lang="en-US" sz="1800" dirty="0"/>
                      <a:t>
</a:t>
                    </a:r>
                    <a:fld id="{1EBA9151-A337-4027-A9FD-130E8C78A372}" type="VALUE">
                      <a:rPr lang="en-US" sz="1800"/>
                      <a:pPr/>
                      <a:t>[VALUE]</a:t>
                    </a:fld>
                    <a:endParaRPr lang="en-US" sz="1800" dirty="0"/>
                  </a:p>
                </c:rich>
              </c:tx>
              <c:dLblPos val="ctr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8758715403820517"/>
                      <c:h val="0.2924266284371293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6B9E-C549-82E8-C02293D2FF3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Hong Kong,Macau, Taiwan</c:v>
                </c:pt>
                <c:pt idx="1">
                  <c:v>Overseas</c:v>
                </c:pt>
                <c:pt idx="2">
                  <c:v>Mainland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0.23</c:v>
                </c:pt>
                <c:pt idx="1">
                  <c:v>0.31</c:v>
                </c:pt>
                <c:pt idx="2">
                  <c:v>0.46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B9E-C549-82E8-C02293D2FF3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273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 sz="9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t" anchorCtr="1"/>
          <a:lstStyle/>
          <a:p>
            <a:pPr>
              <a:defRPr lang="zh-CN" sz="1400" b="1" i="0" u="none" strike="noStrike" kern="1200" spc="0" baseline="0">
                <a:solidFill>
                  <a:srgbClr val="174A4F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cs"/>
              </a:defRPr>
            </a:pPr>
            <a:r>
              <a:rPr lang="en-US" altLang="zh-CN" sz="900" b="1" baseline="0" dirty="0">
                <a:solidFill>
                  <a:srgbClr val="62889C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◆</a:t>
            </a:r>
            <a:r>
              <a:rPr lang="en-US" altLang="zh-CN" sz="1100" b="1" baseline="0" dirty="0">
                <a:solidFill>
                  <a:srgbClr val="62889C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en-US" altLang="zh-CN" sz="1400" b="1" baseline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Further study abroad: </a:t>
            </a:r>
            <a:r>
              <a:rPr lang="en-US" altLang="zh-CN" sz="1400" b="1" baseline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1096</a:t>
            </a:r>
            <a:endParaRPr lang="zh-CN" altLang="en-US" sz="1400" b="1" i="0" u="none" strike="noStrike" kern="1200" spc="0" baseline="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c:rich>
      </c:tx>
      <c:layout>
        <c:manualLayout>
          <c:xMode val="edge"/>
          <c:yMode val="edge"/>
          <c:x val="0.198981908275528"/>
          <c:y val="5.091902456063419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t" anchorCtr="1"/>
        <a:lstStyle/>
        <a:p>
          <a:pPr>
            <a:defRPr lang="zh-CN" sz="1400" b="1" i="0" u="none" strike="noStrike" kern="1200" spc="0" baseline="0">
              <a:solidFill>
                <a:srgbClr val="174A4F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8208390164310598"/>
          <c:y val="0.26070544066756302"/>
          <c:w val="0.52919635775000395"/>
          <c:h val="0.60240979827513796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出国/出境深造人数</c:v>
                </c:pt>
              </c:strCache>
            </c:strRef>
          </c:tx>
          <c:dPt>
            <c:idx val="0"/>
            <c:bubble3D val="0"/>
            <c:spPr>
              <a:solidFill>
                <a:srgbClr val="174A4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D5B-AC4D-90BF-71B2B62FA1E4}"/>
              </c:ext>
            </c:extLst>
          </c:dPt>
          <c:dPt>
            <c:idx val="1"/>
            <c:bubble3D val="0"/>
            <c:spPr>
              <a:solidFill>
                <a:srgbClr val="BFBFB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D5B-AC4D-90BF-71B2B62FA1E4}"/>
              </c:ext>
            </c:extLst>
          </c:dPt>
          <c:dLbls>
            <c:dLbl>
              <c:idx val="0"/>
              <c:layout>
                <c:manualLayout>
                  <c:x val="-0.11519967811179301"/>
                  <c:y val="-0.1419097885168560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lang="zh-CN" sz="1800" b="1" i="0" u="none" strike="noStrike" kern="1200" baseline="0">
                        <a:solidFill>
                          <a:srgbClr val="5E978D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  <a:cs typeface="+mn-cs"/>
                      </a:defRPr>
                    </a:pPr>
                    <a:r>
                      <a:rPr lang="en-US" altLang="zh-CN" sz="1800" dirty="0"/>
                      <a:t>72 %</a:t>
                    </a:r>
                    <a:endParaRPr lang="en-US" sz="180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zh-CN" sz="1800" b="1" i="0" u="none" strike="noStrike" kern="1200" baseline="0">
                      <a:solidFill>
                        <a:srgbClr val="5E978D"/>
                      </a:solidFill>
                      <a:latin typeface="华文中宋" panose="02010600040101010101" pitchFamily="2" charset="-122"/>
                      <a:ea typeface="华文中宋" panose="02010600040101010101" pitchFamily="2" charset="-122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760660646283303"/>
                      <c:h val="0.320897635127671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2D5B-AC4D-90BF-71B2B62FA1E4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D5B-AC4D-90BF-71B2B62FA1E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2400" b="0" i="0" u="none" strike="noStrike" kern="1200" baseline="0">
                    <a:solidFill>
                      <a:srgbClr val="5E978D"/>
                    </a:solidFill>
                    <a:latin typeface="华文中宋" panose="02010600040101010101" pitchFamily="2" charset="-122"/>
                    <a:ea typeface="华文中宋" panose="02010600040101010101" pitchFamily="2" charset="-122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出国/出境深造人数</c:v>
                </c:pt>
                <c:pt idx="1">
                  <c:v>其他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1061</c:v>
                </c:pt>
                <c:pt idx="1">
                  <c:v>462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D5B-AC4D-90BF-71B2B62FA1E4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zh-CN" sz="1600" b="1" i="0" u="none" strike="noStrike" kern="1200" spc="0" baseline="0">
                <a:solidFill>
                  <a:srgbClr val="143C40"/>
                </a:solidFill>
                <a:latin typeface="Calisto MT" panose="02040603050505030304" pitchFamily="18" charset="0"/>
                <a:ea typeface="宋体" panose="02010600030101010101" pitchFamily="2" charset="-122"/>
                <a:cs typeface="+mn-cs"/>
              </a:defRPr>
            </a:pPr>
            <a:r>
              <a:rPr lang="en-US" altLang="zh-CN" sz="1600" b="1" dirty="0">
                <a:solidFill>
                  <a:srgbClr val="C00000"/>
                </a:solidFill>
                <a:effectLst/>
                <a:latin typeface="Calisto MT" panose="02040603050505030304" pitchFamily="18" charset="0"/>
                <a:ea typeface="微软雅黑" panose="020B0503020204020204" pitchFamily="34" charset="-122"/>
              </a:rPr>
              <a:t>81% </a:t>
            </a:r>
            <a:r>
              <a:rPr lang="en-US" altLang="zh-CN" sz="1500" b="1" i="0" u="none" strike="noStrike" kern="1200" spc="0" baseline="0" dirty="0">
                <a:solidFill>
                  <a:srgbClr val="143C40"/>
                </a:solidFill>
                <a:effectLst/>
                <a:latin typeface="Calisto MT" panose="02040603050505030304" pitchFamily="18" charset="0"/>
                <a:ea typeface="微软雅黑" panose="020B0503020204020204" pitchFamily="34" charset="-122"/>
                <a:cs typeface="+mn-cs"/>
              </a:rPr>
              <a:t>Admitted</a:t>
            </a:r>
            <a:r>
              <a:rPr lang="en-US" altLang="zh-CN" sz="1500" b="1" dirty="0">
                <a:solidFill>
                  <a:srgbClr val="143C40"/>
                </a:solidFill>
                <a:effectLst/>
                <a:latin typeface="Calisto MT" panose="02040603050505030304" pitchFamily="18" charset="0"/>
                <a:ea typeface="微软雅黑" panose="020B0503020204020204" pitchFamily="34" charset="-122"/>
              </a:rPr>
              <a:t> to </a:t>
            </a:r>
            <a:r>
              <a:rPr lang="en-US" altLang="zh-CN" sz="1500" b="1" baseline="0" dirty="0">
                <a:solidFill>
                  <a:srgbClr val="143C40"/>
                </a:solidFill>
                <a:effectLst/>
                <a:latin typeface="Calisto MT" panose="02040603050505030304" pitchFamily="18" charset="0"/>
                <a:ea typeface="微软雅黑" panose="020B0503020204020204" pitchFamily="34" charset="-122"/>
              </a:rPr>
              <a:t>Top-100 QS-ranked Universities</a:t>
            </a:r>
            <a:endParaRPr lang="zh-CN" altLang="zh-CN" sz="1500" b="1" dirty="0">
              <a:solidFill>
                <a:srgbClr val="143C40"/>
              </a:solidFill>
              <a:effectLst/>
              <a:latin typeface="Calisto MT" panose="02040603050505030304" pitchFamily="18" charset="0"/>
              <a:ea typeface="微软雅黑" panose="020B0503020204020204" pitchFamily="34" charset="-122"/>
            </a:endParaRPr>
          </a:p>
        </c:rich>
      </c:tx>
      <c:layout>
        <c:manualLayout>
          <c:xMode val="edge"/>
          <c:yMode val="edge"/>
          <c:x val="0.119528662937363"/>
          <c:y val="5.99362932355054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600" b="1" i="0" u="none" strike="noStrike" kern="1200" spc="0" baseline="0">
              <a:solidFill>
                <a:srgbClr val="143C40"/>
              </a:solidFill>
              <a:latin typeface="Calisto MT" panose="02040603050505030304" pitchFamily="18" charset="0"/>
              <a:ea typeface="宋体" panose="02010600030101010101" pitchFamily="2" charset="-122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26160711453118"/>
          <c:y val="0.263111114817417"/>
          <c:w val="0.73758725630286903"/>
          <c:h val="0.6848625435404069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rgbClr val="DDE6EA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195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To Top 30</c:v>
                </c:pt>
                <c:pt idx="1">
                  <c:v>To Top 50</c:v>
                </c:pt>
                <c:pt idx="2">
                  <c:v>To Top 100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99</c:v>
                </c:pt>
                <c:pt idx="1">
                  <c:v>362</c:v>
                </c:pt>
                <c:pt idx="2">
                  <c:v>648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45F-664C-A148-D68E7A3C666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A1B9C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C45F-664C-A148-D68E7A3C6660}"/>
              </c:ext>
            </c:extLst>
          </c:dPt>
          <c:dPt>
            <c:idx val="1"/>
            <c:invertIfNegative val="0"/>
            <c:bubble3D val="0"/>
            <c:spPr>
              <a:solidFill>
                <a:srgbClr val="A1B9C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C45F-664C-A148-D68E7A3C6660}"/>
              </c:ext>
            </c:extLst>
          </c:dPt>
          <c:dPt>
            <c:idx val="2"/>
            <c:invertIfNegative val="0"/>
            <c:bubble3D val="0"/>
            <c:spPr>
              <a:solidFill>
                <a:srgbClr val="A1B9C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C45F-664C-A148-D68E7A3C666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195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To Top 30</c:v>
                </c:pt>
                <c:pt idx="1">
                  <c:v>To Top 50</c:v>
                </c:pt>
                <c:pt idx="2">
                  <c:v>To Top 100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174</c:v>
                </c:pt>
                <c:pt idx="1">
                  <c:v>453</c:v>
                </c:pt>
                <c:pt idx="2">
                  <c:v>718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C45F-664C-A148-D68E7A3C666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195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To Top 30</c:v>
                </c:pt>
                <c:pt idx="1">
                  <c:v>To Top 50</c:v>
                </c:pt>
                <c:pt idx="2">
                  <c:v>To Top 100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208</c:v>
                </c:pt>
                <c:pt idx="1">
                  <c:v>479</c:v>
                </c:pt>
                <c:pt idx="2">
                  <c:v>886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45F-664C-A148-D68E7A3C666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640426287"/>
        <c:axId val="640435439"/>
      </c:barChart>
      <c:catAx>
        <c:axId val="64042628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pPr>
            <a:endParaRPr lang="en-US"/>
          </a:p>
        </c:txPr>
        <c:crossAx val="640435439"/>
        <c:crosses val="autoZero"/>
        <c:auto val="1"/>
        <c:lblAlgn val="ctr"/>
        <c:lblOffset val="100"/>
        <c:noMultiLvlLbl val="0"/>
      </c:catAx>
      <c:valAx>
        <c:axId val="640435439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4042628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291110098154863"/>
          <c:y val="0.21158002829301201"/>
          <c:w val="0.37857929373431798"/>
          <c:h val="5.251348921592410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195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#1">
  <dgm:title val=""/>
  <dgm:desc val=""/>
  <dgm:catLst>
    <dgm:cat type="colorful" pri="10400"/>
  </dgm:catLst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#1">
  <dgm:title val=""/>
  <dgm:desc val=""/>
  <dgm:catLst>
    <dgm:cat type="colorful" pri="10400"/>
  </dgm:catLst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#1">
  <dgm:title val=""/>
  <dgm:desc val=""/>
  <dgm:catLst>
    <dgm:cat type="colorful" pri="10400"/>
  </dgm:catLst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2C35BBA-F217-4B9F-8B5C-D0235F30B6DC}" type="doc">
      <dgm:prSet loTypeId="urn:microsoft.com/office/officeart/2005/8/layout/venn3#1" loCatId="relationship" qsTypeId="urn:microsoft.com/office/officeart/2005/8/quickstyle/simple1#1" qsCatId="simple" csTypeId="urn:microsoft.com/office/officeart/2005/8/colors/colorful4#1" csCatId="colorful" phldr="1"/>
      <dgm:spPr/>
      <dgm:t>
        <a:bodyPr/>
        <a:lstStyle/>
        <a:p>
          <a:endParaRPr lang="en-US"/>
        </a:p>
      </dgm:t>
    </dgm:pt>
    <dgm:pt modelId="{423E218F-B622-4D25-92E0-1A02BC5B29CC}">
      <dgm:prSet phldrT="[Text]" custT="1"/>
      <dgm:spPr>
        <a:solidFill>
          <a:srgbClr val="164237">
            <a:alpha val="35000"/>
          </a:srgbClr>
        </a:solidFill>
        <a:ln w="6350" cmpd="sng">
          <a:solidFill>
            <a:srgbClr val="FFFFFF"/>
          </a:solidFill>
        </a:ln>
        <a:effectLst>
          <a:outerShdw blurRad="50800" dist="25400" dir="5400000" algn="t" rotWithShape="0">
            <a:srgbClr val="174A4F">
              <a:alpha val="40000"/>
            </a:srgbClr>
          </a:outerShdw>
        </a:effectLst>
      </dgm:spPr>
      <dgm:t>
        <a:bodyPr/>
        <a:lstStyle/>
        <a:p>
          <a:endParaRPr lang="en-US" sz="1400" b="1" dirty="0">
            <a:solidFill>
              <a:srgbClr val="FFFFFF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34E8DAD9-191B-4C9B-B2C9-C4A5C0C70CF6}" type="parTrans" cxnId="{15B46308-4318-4BC4-ADD3-3BC63C0BC4C0}">
      <dgm:prSet/>
      <dgm:spPr/>
      <dgm:t>
        <a:bodyPr/>
        <a:lstStyle/>
        <a:p>
          <a:endParaRPr lang="en-US"/>
        </a:p>
      </dgm:t>
    </dgm:pt>
    <dgm:pt modelId="{B706CAED-4F69-46BA-8270-3B4A81538583}" type="sibTrans" cxnId="{15B46308-4318-4BC4-ADD3-3BC63C0BC4C0}">
      <dgm:prSet/>
      <dgm:spPr/>
      <dgm:t>
        <a:bodyPr/>
        <a:lstStyle/>
        <a:p>
          <a:endParaRPr lang="en-US"/>
        </a:p>
      </dgm:t>
    </dgm:pt>
    <dgm:pt modelId="{55B680A7-9AF6-4E6D-8B81-3F52EE9EB58F}">
      <dgm:prSet phldrT="[Text]" custT="1"/>
      <dgm:spPr>
        <a:solidFill>
          <a:srgbClr val="164237">
            <a:alpha val="25000"/>
          </a:srgbClr>
        </a:solidFill>
        <a:ln w="6350" cmpd="sng">
          <a:solidFill>
            <a:srgbClr val="FFFFFF"/>
          </a:solidFill>
        </a:ln>
        <a:effectLst>
          <a:outerShdw blurRad="50800" dist="25400" dir="5400000" algn="t" rotWithShape="0">
            <a:srgbClr val="174A4F">
              <a:alpha val="40000"/>
            </a:srgbClr>
          </a:outerShdw>
        </a:effectLst>
      </dgm:spPr>
      <dgm:t>
        <a:bodyPr/>
        <a:lstStyle/>
        <a:p>
          <a:endParaRPr lang="en-US" sz="1400" b="1" dirty="0">
            <a:solidFill>
              <a:srgbClr val="FFFFFF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B9053D85-7196-48BF-B569-42514FFE48B6}" type="parTrans" cxnId="{73D25C32-178D-45BF-AA04-EDFB7149B3E7}">
      <dgm:prSet/>
      <dgm:spPr/>
      <dgm:t>
        <a:bodyPr/>
        <a:lstStyle/>
        <a:p>
          <a:endParaRPr lang="en-US"/>
        </a:p>
      </dgm:t>
    </dgm:pt>
    <dgm:pt modelId="{441946B8-ED75-4843-8FE0-DFC5B11B2E05}" type="sibTrans" cxnId="{73D25C32-178D-45BF-AA04-EDFB7149B3E7}">
      <dgm:prSet/>
      <dgm:spPr/>
      <dgm:t>
        <a:bodyPr/>
        <a:lstStyle/>
        <a:p>
          <a:endParaRPr lang="en-US"/>
        </a:p>
      </dgm:t>
    </dgm:pt>
    <dgm:pt modelId="{F65A309E-9BEA-4B0D-AEA6-B9304B994779}">
      <dgm:prSet phldrT="[Text]" custT="1"/>
      <dgm:spPr>
        <a:solidFill>
          <a:srgbClr val="174A4F">
            <a:alpha val="15000"/>
          </a:srgbClr>
        </a:solidFill>
        <a:ln w="6350" cmpd="sng">
          <a:solidFill>
            <a:srgbClr val="FFFFFF"/>
          </a:solidFill>
        </a:ln>
        <a:effectLst>
          <a:outerShdw blurRad="50800" dist="25400" dir="5400000" algn="t" rotWithShape="0">
            <a:srgbClr val="174A4F">
              <a:alpha val="40000"/>
            </a:srgbClr>
          </a:outerShdw>
        </a:effectLst>
      </dgm:spPr>
      <dgm:t>
        <a:bodyPr lIns="0" rIns="0"/>
        <a:lstStyle/>
        <a:p>
          <a:endParaRPr lang="en-US" sz="1400" b="1" dirty="0">
            <a:solidFill>
              <a:schemeClr val="bg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1D031600-CD1F-494E-92F6-5CAC3C089BD5}" type="sibTrans" cxnId="{1197B97A-0A97-45AE-B1A0-0F29AFA01ADB}">
      <dgm:prSet/>
      <dgm:spPr/>
      <dgm:t>
        <a:bodyPr/>
        <a:lstStyle/>
        <a:p>
          <a:endParaRPr lang="en-US"/>
        </a:p>
      </dgm:t>
    </dgm:pt>
    <dgm:pt modelId="{B5C6110C-D217-4056-9F4E-6D248A354D93}" type="parTrans" cxnId="{1197B97A-0A97-45AE-B1A0-0F29AFA01ADB}">
      <dgm:prSet/>
      <dgm:spPr/>
      <dgm:t>
        <a:bodyPr/>
        <a:lstStyle/>
        <a:p>
          <a:endParaRPr lang="en-US"/>
        </a:p>
      </dgm:t>
    </dgm:pt>
    <dgm:pt modelId="{C84DF037-5192-43B3-B09C-322CBC18D041}" type="pres">
      <dgm:prSet presAssocID="{82C35BBA-F217-4B9F-8B5C-D0235F30B6DC}" presName="Name0" presStyleCnt="0">
        <dgm:presLayoutVars>
          <dgm:dir/>
          <dgm:resizeHandles val="exact"/>
        </dgm:presLayoutVars>
      </dgm:prSet>
      <dgm:spPr/>
    </dgm:pt>
    <dgm:pt modelId="{54AC5BDB-BDE8-4580-800A-9DEC6E333DE0}" type="pres">
      <dgm:prSet presAssocID="{423E218F-B622-4D25-92E0-1A02BC5B29CC}" presName="Name5" presStyleLbl="vennNode1" presStyleIdx="0" presStyleCnt="3" custLinFactX="4174" custLinFactNeighborX="100000" custLinFactNeighborY="31240">
        <dgm:presLayoutVars>
          <dgm:bulletEnabled val="1"/>
        </dgm:presLayoutVars>
      </dgm:prSet>
      <dgm:spPr/>
    </dgm:pt>
    <dgm:pt modelId="{EC8B40E4-BE3C-42E0-AAF9-6825026090A3}" type="pres">
      <dgm:prSet presAssocID="{B706CAED-4F69-46BA-8270-3B4A81538583}" presName="space" presStyleCnt="0"/>
      <dgm:spPr/>
    </dgm:pt>
    <dgm:pt modelId="{2EF4BADB-417A-4621-8724-AAB85C30501B}" type="pres">
      <dgm:prSet presAssocID="{F65A309E-9BEA-4B0D-AEA6-B9304B994779}" presName="Name5" presStyleLbl="vennNode1" presStyleIdx="1" presStyleCnt="3" custLinFactNeighborX="-10697" custLinFactNeighborY="-33626">
        <dgm:presLayoutVars>
          <dgm:bulletEnabled val="1"/>
        </dgm:presLayoutVars>
      </dgm:prSet>
      <dgm:spPr/>
    </dgm:pt>
    <dgm:pt modelId="{0FB7A310-7288-4D6F-8824-24F3ECFD0277}" type="pres">
      <dgm:prSet presAssocID="{1D031600-CD1F-494E-92F6-5CAC3C089BD5}" presName="space" presStyleCnt="0"/>
      <dgm:spPr/>
    </dgm:pt>
    <dgm:pt modelId="{DBB97BD4-AA8F-4693-9EC9-BD2A485C31CA}" type="pres">
      <dgm:prSet presAssocID="{55B680A7-9AF6-4E6D-8B81-3F52EE9EB58F}" presName="Name5" presStyleLbl="vennNode1" presStyleIdx="2" presStyleCnt="3" custLinFactX="-6891" custLinFactNeighborX="-100000" custLinFactNeighborY="31240">
        <dgm:presLayoutVars>
          <dgm:bulletEnabled val="1"/>
        </dgm:presLayoutVars>
      </dgm:prSet>
      <dgm:spPr/>
    </dgm:pt>
  </dgm:ptLst>
  <dgm:cxnLst>
    <dgm:cxn modelId="{15B46308-4318-4BC4-ADD3-3BC63C0BC4C0}" srcId="{82C35BBA-F217-4B9F-8B5C-D0235F30B6DC}" destId="{423E218F-B622-4D25-92E0-1A02BC5B29CC}" srcOrd="0" destOrd="0" parTransId="{34E8DAD9-191B-4C9B-B2C9-C4A5C0C70CF6}" sibTransId="{B706CAED-4F69-46BA-8270-3B4A81538583}"/>
    <dgm:cxn modelId="{72755D16-0169-DE4D-8C92-2FB09FB960E2}" type="presOf" srcId="{423E218F-B622-4D25-92E0-1A02BC5B29CC}" destId="{54AC5BDB-BDE8-4580-800A-9DEC6E333DE0}" srcOrd="0" destOrd="0" presId="urn:microsoft.com/office/officeart/2005/8/layout/venn3#1"/>
    <dgm:cxn modelId="{73D25C32-178D-45BF-AA04-EDFB7149B3E7}" srcId="{82C35BBA-F217-4B9F-8B5C-D0235F30B6DC}" destId="{55B680A7-9AF6-4E6D-8B81-3F52EE9EB58F}" srcOrd="2" destOrd="0" parTransId="{B9053D85-7196-48BF-B569-42514FFE48B6}" sibTransId="{441946B8-ED75-4843-8FE0-DFC5B11B2E05}"/>
    <dgm:cxn modelId="{1197B97A-0A97-45AE-B1A0-0F29AFA01ADB}" srcId="{82C35BBA-F217-4B9F-8B5C-D0235F30B6DC}" destId="{F65A309E-9BEA-4B0D-AEA6-B9304B994779}" srcOrd="1" destOrd="0" parTransId="{B5C6110C-D217-4056-9F4E-6D248A354D93}" sibTransId="{1D031600-CD1F-494E-92F6-5CAC3C089BD5}"/>
    <dgm:cxn modelId="{BDEA7484-6E9B-294F-BC13-BD9341E7A1D1}" type="presOf" srcId="{82C35BBA-F217-4B9F-8B5C-D0235F30B6DC}" destId="{C84DF037-5192-43B3-B09C-322CBC18D041}" srcOrd="0" destOrd="0" presId="urn:microsoft.com/office/officeart/2005/8/layout/venn3#1"/>
    <dgm:cxn modelId="{D546D1D9-8B63-E442-BCC0-269B3CF24498}" type="presOf" srcId="{F65A309E-9BEA-4B0D-AEA6-B9304B994779}" destId="{2EF4BADB-417A-4621-8724-AAB85C30501B}" srcOrd="0" destOrd="0" presId="urn:microsoft.com/office/officeart/2005/8/layout/venn3#1"/>
    <dgm:cxn modelId="{BEFB04EA-9DA6-314D-A01A-241213B350B4}" type="presOf" srcId="{55B680A7-9AF6-4E6D-8B81-3F52EE9EB58F}" destId="{DBB97BD4-AA8F-4693-9EC9-BD2A485C31CA}" srcOrd="0" destOrd="0" presId="urn:microsoft.com/office/officeart/2005/8/layout/venn3#1"/>
    <dgm:cxn modelId="{EF7C0B91-392B-5943-A1A9-DD3272AE557D}" type="presParOf" srcId="{C84DF037-5192-43B3-B09C-322CBC18D041}" destId="{54AC5BDB-BDE8-4580-800A-9DEC6E333DE0}" srcOrd="0" destOrd="0" presId="urn:microsoft.com/office/officeart/2005/8/layout/venn3#1"/>
    <dgm:cxn modelId="{39E3296A-5FAB-A047-9DEE-87D1D6D2572D}" type="presParOf" srcId="{C84DF037-5192-43B3-B09C-322CBC18D041}" destId="{EC8B40E4-BE3C-42E0-AAF9-6825026090A3}" srcOrd="1" destOrd="0" presId="urn:microsoft.com/office/officeart/2005/8/layout/venn3#1"/>
    <dgm:cxn modelId="{4538CFF8-B31C-D24D-A507-0CF4BC818EBD}" type="presParOf" srcId="{C84DF037-5192-43B3-B09C-322CBC18D041}" destId="{2EF4BADB-417A-4621-8724-AAB85C30501B}" srcOrd="2" destOrd="0" presId="urn:microsoft.com/office/officeart/2005/8/layout/venn3#1"/>
    <dgm:cxn modelId="{33C7D025-2BB0-FB4C-B5E3-9CAFDDC87248}" type="presParOf" srcId="{C84DF037-5192-43B3-B09C-322CBC18D041}" destId="{0FB7A310-7288-4D6F-8824-24F3ECFD0277}" srcOrd="3" destOrd="0" presId="urn:microsoft.com/office/officeart/2005/8/layout/venn3#1"/>
    <dgm:cxn modelId="{01169CD9-5B6A-6F42-B934-4CDDA1AB814E}" type="presParOf" srcId="{C84DF037-5192-43B3-B09C-322CBC18D041}" destId="{DBB97BD4-AA8F-4693-9EC9-BD2A485C31CA}" srcOrd="4" destOrd="0" presId="urn:microsoft.com/office/officeart/2005/8/layout/venn3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2C35BBA-F217-4B9F-8B5C-D0235F30B6DC}" type="doc">
      <dgm:prSet loTypeId="urn:microsoft.com/office/officeart/2005/8/layout/venn3#1" loCatId="relationship" qsTypeId="urn:microsoft.com/office/officeart/2005/8/quickstyle/simple1#1" qsCatId="simple" csTypeId="urn:microsoft.com/office/officeart/2005/8/colors/colorful4#1" csCatId="colorful" phldr="1"/>
      <dgm:spPr/>
      <dgm:t>
        <a:bodyPr/>
        <a:lstStyle/>
        <a:p>
          <a:endParaRPr lang="en-US"/>
        </a:p>
      </dgm:t>
    </dgm:pt>
    <dgm:pt modelId="{423E218F-B622-4D25-92E0-1A02BC5B29CC}">
      <dgm:prSet phldrT="[Text]" custT="1"/>
      <dgm:spPr>
        <a:solidFill>
          <a:srgbClr val="164237">
            <a:alpha val="35000"/>
          </a:srgbClr>
        </a:solidFill>
        <a:ln w="6350" cmpd="sng">
          <a:solidFill>
            <a:srgbClr val="FFFFFF"/>
          </a:solidFill>
        </a:ln>
        <a:effectLst>
          <a:outerShdw blurRad="50800" dist="25400" dir="5400000" algn="t" rotWithShape="0">
            <a:srgbClr val="174A4F">
              <a:alpha val="40000"/>
            </a:srgbClr>
          </a:outerShdw>
        </a:effectLst>
      </dgm:spPr>
      <dgm:t>
        <a:bodyPr/>
        <a:lstStyle/>
        <a:p>
          <a:endParaRPr lang="en-US" sz="1400" b="1" dirty="0">
            <a:solidFill>
              <a:srgbClr val="FFFFFF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34E8DAD9-191B-4C9B-B2C9-C4A5C0C70CF6}" type="parTrans" cxnId="{15B46308-4318-4BC4-ADD3-3BC63C0BC4C0}">
      <dgm:prSet/>
      <dgm:spPr/>
      <dgm:t>
        <a:bodyPr/>
        <a:lstStyle/>
        <a:p>
          <a:endParaRPr lang="en-US"/>
        </a:p>
      </dgm:t>
    </dgm:pt>
    <dgm:pt modelId="{B706CAED-4F69-46BA-8270-3B4A81538583}" type="sibTrans" cxnId="{15B46308-4318-4BC4-ADD3-3BC63C0BC4C0}">
      <dgm:prSet/>
      <dgm:spPr/>
      <dgm:t>
        <a:bodyPr/>
        <a:lstStyle/>
        <a:p>
          <a:endParaRPr lang="en-US"/>
        </a:p>
      </dgm:t>
    </dgm:pt>
    <dgm:pt modelId="{55B680A7-9AF6-4E6D-8B81-3F52EE9EB58F}">
      <dgm:prSet phldrT="[Text]" custT="1"/>
      <dgm:spPr>
        <a:solidFill>
          <a:srgbClr val="164237">
            <a:alpha val="25000"/>
          </a:srgbClr>
        </a:solidFill>
        <a:ln w="6350" cmpd="sng">
          <a:solidFill>
            <a:srgbClr val="FFFFFF"/>
          </a:solidFill>
        </a:ln>
        <a:effectLst>
          <a:outerShdw blurRad="50800" dist="25400" dir="5400000" algn="t" rotWithShape="0">
            <a:srgbClr val="174A4F">
              <a:alpha val="40000"/>
            </a:srgbClr>
          </a:outerShdw>
        </a:effectLst>
      </dgm:spPr>
      <dgm:t>
        <a:bodyPr/>
        <a:lstStyle/>
        <a:p>
          <a:endParaRPr lang="en-US" sz="1400" b="1" dirty="0">
            <a:solidFill>
              <a:srgbClr val="FFFFFF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B9053D85-7196-48BF-B569-42514FFE48B6}" type="parTrans" cxnId="{73D25C32-178D-45BF-AA04-EDFB7149B3E7}">
      <dgm:prSet/>
      <dgm:spPr/>
      <dgm:t>
        <a:bodyPr/>
        <a:lstStyle/>
        <a:p>
          <a:endParaRPr lang="en-US"/>
        </a:p>
      </dgm:t>
    </dgm:pt>
    <dgm:pt modelId="{441946B8-ED75-4843-8FE0-DFC5B11B2E05}" type="sibTrans" cxnId="{73D25C32-178D-45BF-AA04-EDFB7149B3E7}">
      <dgm:prSet/>
      <dgm:spPr/>
      <dgm:t>
        <a:bodyPr/>
        <a:lstStyle/>
        <a:p>
          <a:endParaRPr lang="en-US"/>
        </a:p>
      </dgm:t>
    </dgm:pt>
    <dgm:pt modelId="{F65A309E-9BEA-4B0D-AEA6-B9304B994779}">
      <dgm:prSet phldrT="[Text]" custT="1"/>
      <dgm:spPr>
        <a:solidFill>
          <a:srgbClr val="174A4F">
            <a:alpha val="15000"/>
          </a:srgbClr>
        </a:solidFill>
        <a:ln w="6350" cmpd="sng">
          <a:solidFill>
            <a:srgbClr val="FFFFFF"/>
          </a:solidFill>
        </a:ln>
        <a:effectLst>
          <a:outerShdw blurRad="50800" dist="25400" dir="5400000" algn="t" rotWithShape="0">
            <a:srgbClr val="174A4F">
              <a:alpha val="40000"/>
            </a:srgbClr>
          </a:outerShdw>
        </a:effectLst>
      </dgm:spPr>
      <dgm:t>
        <a:bodyPr lIns="0" rIns="0"/>
        <a:lstStyle/>
        <a:p>
          <a:endParaRPr lang="en-US" sz="1400" b="1" dirty="0">
            <a:solidFill>
              <a:schemeClr val="bg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1D031600-CD1F-494E-92F6-5CAC3C089BD5}" type="sibTrans" cxnId="{1197B97A-0A97-45AE-B1A0-0F29AFA01ADB}">
      <dgm:prSet/>
      <dgm:spPr/>
      <dgm:t>
        <a:bodyPr/>
        <a:lstStyle/>
        <a:p>
          <a:endParaRPr lang="en-US"/>
        </a:p>
      </dgm:t>
    </dgm:pt>
    <dgm:pt modelId="{B5C6110C-D217-4056-9F4E-6D248A354D93}" type="parTrans" cxnId="{1197B97A-0A97-45AE-B1A0-0F29AFA01ADB}">
      <dgm:prSet/>
      <dgm:spPr/>
      <dgm:t>
        <a:bodyPr/>
        <a:lstStyle/>
        <a:p>
          <a:endParaRPr lang="en-US"/>
        </a:p>
      </dgm:t>
    </dgm:pt>
    <dgm:pt modelId="{C84DF037-5192-43B3-B09C-322CBC18D041}" type="pres">
      <dgm:prSet presAssocID="{82C35BBA-F217-4B9F-8B5C-D0235F30B6DC}" presName="Name0" presStyleCnt="0">
        <dgm:presLayoutVars>
          <dgm:dir/>
          <dgm:resizeHandles val="exact"/>
        </dgm:presLayoutVars>
      </dgm:prSet>
      <dgm:spPr/>
    </dgm:pt>
    <dgm:pt modelId="{54AC5BDB-BDE8-4580-800A-9DEC6E333DE0}" type="pres">
      <dgm:prSet presAssocID="{423E218F-B622-4D25-92E0-1A02BC5B29CC}" presName="Name5" presStyleLbl="vennNode1" presStyleIdx="0" presStyleCnt="3" custLinFactX="4174" custLinFactNeighborX="100000" custLinFactNeighborY="31240">
        <dgm:presLayoutVars>
          <dgm:bulletEnabled val="1"/>
        </dgm:presLayoutVars>
      </dgm:prSet>
      <dgm:spPr/>
    </dgm:pt>
    <dgm:pt modelId="{EC8B40E4-BE3C-42E0-AAF9-6825026090A3}" type="pres">
      <dgm:prSet presAssocID="{B706CAED-4F69-46BA-8270-3B4A81538583}" presName="space" presStyleCnt="0"/>
      <dgm:spPr/>
    </dgm:pt>
    <dgm:pt modelId="{2EF4BADB-417A-4621-8724-AAB85C30501B}" type="pres">
      <dgm:prSet presAssocID="{F65A309E-9BEA-4B0D-AEA6-B9304B994779}" presName="Name5" presStyleLbl="vennNode1" presStyleIdx="1" presStyleCnt="3" custLinFactNeighborX="-10697" custLinFactNeighborY="-33626">
        <dgm:presLayoutVars>
          <dgm:bulletEnabled val="1"/>
        </dgm:presLayoutVars>
      </dgm:prSet>
      <dgm:spPr/>
    </dgm:pt>
    <dgm:pt modelId="{0FB7A310-7288-4D6F-8824-24F3ECFD0277}" type="pres">
      <dgm:prSet presAssocID="{1D031600-CD1F-494E-92F6-5CAC3C089BD5}" presName="space" presStyleCnt="0"/>
      <dgm:spPr/>
    </dgm:pt>
    <dgm:pt modelId="{DBB97BD4-AA8F-4693-9EC9-BD2A485C31CA}" type="pres">
      <dgm:prSet presAssocID="{55B680A7-9AF6-4E6D-8B81-3F52EE9EB58F}" presName="Name5" presStyleLbl="vennNode1" presStyleIdx="2" presStyleCnt="3" custLinFactX="-6891" custLinFactNeighborX="-100000" custLinFactNeighborY="31240">
        <dgm:presLayoutVars>
          <dgm:bulletEnabled val="1"/>
        </dgm:presLayoutVars>
      </dgm:prSet>
      <dgm:spPr/>
    </dgm:pt>
  </dgm:ptLst>
  <dgm:cxnLst>
    <dgm:cxn modelId="{15B46308-4318-4BC4-ADD3-3BC63C0BC4C0}" srcId="{82C35BBA-F217-4B9F-8B5C-D0235F30B6DC}" destId="{423E218F-B622-4D25-92E0-1A02BC5B29CC}" srcOrd="0" destOrd="0" parTransId="{34E8DAD9-191B-4C9B-B2C9-C4A5C0C70CF6}" sibTransId="{B706CAED-4F69-46BA-8270-3B4A81538583}"/>
    <dgm:cxn modelId="{72755D16-0169-DE4D-8C92-2FB09FB960E2}" type="presOf" srcId="{423E218F-B622-4D25-92E0-1A02BC5B29CC}" destId="{54AC5BDB-BDE8-4580-800A-9DEC6E333DE0}" srcOrd="0" destOrd="0" presId="urn:microsoft.com/office/officeart/2005/8/layout/venn3#1"/>
    <dgm:cxn modelId="{73D25C32-178D-45BF-AA04-EDFB7149B3E7}" srcId="{82C35BBA-F217-4B9F-8B5C-D0235F30B6DC}" destId="{55B680A7-9AF6-4E6D-8B81-3F52EE9EB58F}" srcOrd="2" destOrd="0" parTransId="{B9053D85-7196-48BF-B569-42514FFE48B6}" sibTransId="{441946B8-ED75-4843-8FE0-DFC5B11B2E05}"/>
    <dgm:cxn modelId="{1197B97A-0A97-45AE-B1A0-0F29AFA01ADB}" srcId="{82C35BBA-F217-4B9F-8B5C-D0235F30B6DC}" destId="{F65A309E-9BEA-4B0D-AEA6-B9304B994779}" srcOrd="1" destOrd="0" parTransId="{B5C6110C-D217-4056-9F4E-6D248A354D93}" sibTransId="{1D031600-CD1F-494E-92F6-5CAC3C089BD5}"/>
    <dgm:cxn modelId="{BDEA7484-6E9B-294F-BC13-BD9341E7A1D1}" type="presOf" srcId="{82C35BBA-F217-4B9F-8B5C-D0235F30B6DC}" destId="{C84DF037-5192-43B3-B09C-322CBC18D041}" srcOrd="0" destOrd="0" presId="urn:microsoft.com/office/officeart/2005/8/layout/venn3#1"/>
    <dgm:cxn modelId="{D546D1D9-8B63-E442-BCC0-269B3CF24498}" type="presOf" srcId="{F65A309E-9BEA-4B0D-AEA6-B9304B994779}" destId="{2EF4BADB-417A-4621-8724-AAB85C30501B}" srcOrd="0" destOrd="0" presId="urn:microsoft.com/office/officeart/2005/8/layout/venn3#1"/>
    <dgm:cxn modelId="{BEFB04EA-9DA6-314D-A01A-241213B350B4}" type="presOf" srcId="{55B680A7-9AF6-4E6D-8B81-3F52EE9EB58F}" destId="{DBB97BD4-AA8F-4693-9EC9-BD2A485C31CA}" srcOrd="0" destOrd="0" presId="urn:microsoft.com/office/officeart/2005/8/layout/venn3#1"/>
    <dgm:cxn modelId="{EF7C0B91-392B-5943-A1A9-DD3272AE557D}" type="presParOf" srcId="{C84DF037-5192-43B3-B09C-322CBC18D041}" destId="{54AC5BDB-BDE8-4580-800A-9DEC6E333DE0}" srcOrd="0" destOrd="0" presId="urn:microsoft.com/office/officeart/2005/8/layout/venn3#1"/>
    <dgm:cxn modelId="{39E3296A-5FAB-A047-9DEE-87D1D6D2572D}" type="presParOf" srcId="{C84DF037-5192-43B3-B09C-322CBC18D041}" destId="{EC8B40E4-BE3C-42E0-AAF9-6825026090A3}" srcOrd="1" destOrd="0" presId="urn:microsoft.com/office/officeart/2005/8/layout/venn3#1"/>
    <dgm:cxn modelId="{4538CFF8-B31C-D24D-A507-0CF4BC818EBD}" type="presParOf" srcId="{C84DF037-5192-43B3-B09C-322CBC18D041}" destId="{2EF4BADB-417A-4621-8724-AAB85C30501B}" srcOrd="2" destOrd="0" presId="urn:microsoft.com/office/officeart/2005/8/layout/venn3#1"/>
    <dgm:cxn modelId="{33C7D025-2BB0-FB4C-B5E3-9CAFDDC87248}" type="presParOf" srcId="{C84DF037-5192-43B3-B09C-322CBC18D041}" destId="{0FB7A310-7288-4D6F-8824-24F3ECFD0277}" srcOrd="3" destOrd="0" presId="urn:microsoft.com/office/officeart/2005/8/layout/venn3#1"/>
    <dgm:cxn modelId="{01169CD9-5B6A-6F42-B934-4CDDA1AB814E}" type="presParOf" srcId="{C84DF037-5192-43B3-B09C-322CBC18D041}" destId="{DBB97BD4-AA8F-4693-9EC9-BD2A485C31CA}" srcOrd="4" destOrd="0" presId="urn:microsoft.com/office/officeart/2005/8/layout/venn3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2C35BBA-F217-4B9F-8B5C-D0235F30B6DC}" type="doc">
      <dgm:prSet loTypeId="urn:microsoft.com/office/officeart/2005/8/layout/venn3#1" loCatId="relationship" qsTypeId="urn:microsoft.com/office/officeart/2005/8/quickstyle/simple1#1" qsCatId="simple" csTypeId="urn:microsoft.com/office/officeart/2005/8/colors/colorful4#1" csCatId="colorful" phldr="1"/>
      <dgm:spPr/>
      <dgm:t>
        <a:bodyPr/>
        <a:lstStyle/>
        <a:p>
          <a:endParaRPr lang="en-US"/>
        </a:p>
      </dgm:t>
    </dgm:pt>
    <dgm:pt modelId="{423E218F-B622-4D25-92E0-1A02BC5B29CC}">
      <dgm:prSet phldrT="[Text]" custT="1"/>
      <dgm:spPr>
        <a:solidFill>
          <a:srgbClr val="164237">
            <a:alpha val="35000"/>
          </a:srgbClr>
        </a:solidFill>
        <a:ln w="6350" cmpd="sng">
          <a:solidFill>
            <a:srgbClr val="FFFFFF"/>
          </a:solidFill>
        </a:ln>
        <a:effectLst>
          <a:outerShdw blurRad="50800" dist="25400" dir="5400000" algn="t" rotWithShape="0">
            <a:srgbClr val="174A4F">
              <a:alpha val="40000"/>
            </a:srgbClr>
          </a:outerShdw>
        </a:effectLst>
      </dgm:spPr>
      <dgm:t>
        <a:bodyPr/>
        <a:lstStyle/>
        <a:p>
          <a:endParaRPr lang="en-US" sz="1400" b="1" dirty="0">
            <a:solidFill>
              <a:srgbClr val="FFFFFF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34E8DAD9-191B-4C9B-B2C9-C4A5C0C70CF6}" type="parTrans" cxnId="{15B46308-4318-4BC4-ADD3-3BC63C0BC4C0}">
      <dgm:prSet/>
      <dgm:spPr/>
      <dgm:t>
        <a:bodyPr/>
        <a:lstStyle/>
        <a:p>
          <a:endParaRPr lang="en-US"/>
        </a:p>
      </dgm:t>
    </dgm:pt>
    <dgm:pt modelId="{B706CAED-4F69-46BA-8270-3B4A81538583}" type="sibTrans" cxnId="{15B46308-4318-4BC4-ADD3-3BC63C0BC4C0}">
      <dgm:prSet/>
      <dgm:spPr/>
      <dgm:t>
        <a:bodyPr/>
        <a:lstStyle/>
        <a:p>
          <a:endParaRPr lang="en-US"/>
        </a:p>
      </dgm:t>
    </dgm:pt>
    <dgm:pt modelId="{55B680A7-9AF6-4E6D-8B81-3F52EE9EB58F}">
      <dgm:prSet phldrT="[Text]" custT="1"/>
      <dgm:spPr>
        <a:solidFill>
          <a:srgbClr val="164237">
            <a:alpha val="25000"/>
          </a:srgbClr>
        </a:solidFill>
        <a:ln w="6350" cmpd="sng">
          <a:solidFill>
            <a:srgbClr val="FFFFFF"/>
          </a:solidFill>
        </a:ln>
        <a:effectLst>
          <a:outerShdw blurRad="50800" dist="25400" dir="5400000" algn="t" rotWithShape="0">
            <a:srgbClr val="174A4F">
              <a:alpha val="40000"/>
            </a:srgbClr>
          </a:outerShdw>
        </a:effectLst>
      </dgm:spPr>
      <dgm:t>
        <a:bodyPr/>
        <a:lstStyle/>
        <a:p>
          <a:endParaRPr lang="en-US" sz="1400" b="1" dirty="0">
            <a:solidFill>
              <a:srgbClr val="FFFFFF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B9053D85-7196-48BF-B569-42514FFE48B6}" type="parTrans" cxnId="{73D25C32-178D-45BF-AA04-EDFB7149B3E7}">
      <dgm:prSet/>
      <dgm:spPr/>
      <dgm:t>
        <a:bodyPr/>
        <a:lstStyle/>
        <a:p>
          <a:endParaRPr lang="en-US"/>
        </a:p>
      </dgm:t>
    </dgm:pt>
    <dgm:pt modelId="{441946B8-ED75-4843-8FE0-DFC5B11B2E05}" type="sibTrans" cxnId="{73D25C32-178D-45BF-AA04-EDFB7149B3E7}">
      <dgm:prSet/>
      <dgm:spPr/>
      <dgm:t>
        <a:bodyPr/>
        <a:lstStyle/>
        <a:p>
          <a:endParaRPr lang="en-US"/>
        </a:p>
      </dgm:t>
    </dgm:pt>
    <dgm:pt modelId="{F65A309E-9BEA-4B0D-AEA6-B9304B994779}">
      <dgm:prSet phldrT="[Text]" custT="1"/>
      <dgm:spPr>
        <a:solidFill>
          <a:srgbClr val="174A4F">
            <a:alpha val="15000"/>
          </a:srgbClr>
        </a:solidFill>
        <a:ln w="6350" cmpd="sng">
          <a:solidFill>
            <a:srgbClr val="FFFFFF"/>
          </a:solidFill>
        </a:ln>
        <a:effectLst>
          <a:outerShdw blurRad="50800" dist="25400" dir="5400000" algn="t" rotWithShape="0">
            <a:srgbClr val="174A4F">
              <a:alpha val="40000"/>
            </a:srgbClr>
          </a:outerShdw>
        </a:effectLst>
      </dgm:spPr>
      <dgm:t>
        <a:bodyPr lIns="0" rIns="0"/>
        <a:lstStyle/>
        <a:p>
          <a:endParaRPr lang="en-US" sz="1400" b="1" dirty="0">
            <a:solidFill>
              <a:schemeClr val="bg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1D031600-CD1F-494E-92F6-5CAC3C089BD5}" type="sibTrans" cxnId="{1197B97A-0A97-45AE-B1A0-0F29AFA01ADB}">
      <dgm:prSet/>
      <dgm:spPr/>
      <dgm:t>
        <a:bodyPr/>
        <a:lstStyle/>
        <a:p>
          <a:endParaRPr lang="en-US"/>
        </a:p>
      </dgm:t>
    </dgm:pt>
    <dgm:pt modelId="{B5C6110C-D217-4056-9F4E-6D248A354D93}" type="parTrans" cxnId="{1197B97A-0A97-45AE-B1A0-0F29AFA01ADB}">
      <dgm:prSet/>
      <dgm:spPr/>
      <dgm:t>
        <a:bodyPr/>
        <a:lstStyle/>
        <a:p>
          <a:endParaRPr lang="en-US"/>
        </a:p>
      </dgm:t>
    </dgm:pt>
    <dgm:pt modelId="{C84DF037-5192-43B3-B09C-322CBC18D041}" type="pres">
      <dgm:prSet presAssocID="{82C35BBA-F217-4B9F-8B5C-D0235F30B6DC}" presName="Name0" presStyleCnt="0">
        <dgm:presLayoutVars>
          <dgm:dir/>
          <dgm:resizeHandles val="exact"/>
        </dgm:presLayoutVars>
      </dgm:prSet>
      <dgm:spPr/>
    </dgm:pt>
    <dgm:pt modelId="{54AC5BDB-BDE8-4580-800A-9DEC6E333DE0}" type="pres">
      <dgm:prSet presAssocID="{423E218F-B622-4D25-92E0-1A02BC5B29CC}" presName="Name5" presStyleLbl="vennNode1" presStyleIdx="0" presStyleCnt="3" custLinFactX="4174" custLinFactNeighborX="100000" custLinFactNeighborY="31240">
        <dgm:presLayoutVars>
          <dgm:bulletEnabled val="1"/>
        </dgm:presLayoutVars>
      </dgm:prSet>
      <dgm:spPr/>
    </dgm:pt>
    <dgm:pt modelId="{EC8B40E4-BE3C-42E0-AAF9-6825026090A3}" type="pres">
      <dgm:prSet presAssocID="{B706CAED-4F69-46BA-8270-3B4A81538583}" presName="space" presStyleCnt="0"/>
      <dgm:spPr/>
    </dgm:pt>
    <dgm:pt modelId="{2EF4BADB-417A-4621-8724-AAB85C30501B}" type="pres">
      <dgm:prSet presAssocID="{F65A309E-9BEA-4B0D-AEA6-B9304B994779}" presName="Name5" presStyleLbl="vennNode1" presStyleIdx="1" presStyleCnt="3" custLinFactNeighborX="-10697" custLinFactNeighborY="-33626">
        <dgm:presLayoutVars>
          <dgm:bulletEnabled val="1"/>
        </dgm:presLayoutVars>
      </dgm:prSet>
      <dgm:spPr/>
    </dgm:pt>
    <dgm:pt modelId="{0FB7A310-7288-4D6F-8824-24F3ECFD0277}" type="pres">
      <dgm:prSet presAssocID="{1D031600-CD1F-494E-92F6-5CAC3C089BD5}" presName="space" presStyleCnt="0"/>
      <dgm:spPr/>
    </dgm:pt>
    <dgm:pt modelId="{DBB97BD4-AA8F-4693-9EC9-BD2A485C31CA}" type="pres">
      <dgm:prSet presAssocID="{55B680A7-9AF6-4E6D-8B81-3F52EE9EB58F}" presName="Name5" presStyleLbl="vennNode1" presStyleIdx="2" presStyleCnt="3" custLinFactX="-6891" custLinFactNeighborX="-100000" custLinFactNeighborY="31240">
        <dgm:presLayoutVars>
          <dgm:bulletEnabled val="1"/>
        </dgm:presLayoutVars>
      </dgm:prSet>
      <dgm:spPr/>
    </dgm:pt>
  </dgm:ptLst>
  <dgm:cxnLst>
    <dgm:cxn modelId="{15B46308-4318-4BC4-ADD3-3BC63C0BC4C0}" srcId="{82C35BBA-F217-4B9F-8B5C-D0235F30B6DC}" destId="{423E218F-B622-4D25-92E0-1A02BC5B29CC}" srcOrd="0" destOrd="0" parTransId="{34E8DAD9-191B-4C9B-B2C9-C4A5C0C70CF6}" sibTransId="{B706CAED-4F69-46BA-8270-3B4A81538583}"/>
    <dgm:cxn modelId="{72755D16-0169-DE4D-8C92-2FB09FB960E2}" type="presOf" srcId="{423E218F-B622-4D25-92E0-1A02BC5B29CC}" destId="{54AC5BDB-BDE8-4580-800A-9DEC6E333DE0}" srcOrd="0" destOrd="0" presId="urn:microsoft.com/office/officeart/2005/8/layout/venn3#1"/>
    <dgm:cxn modelId="{73D25C32-178D-45BF-AA04-EDFB7149B3E7}" srcId="{82C35BBA-F217-4B9F-8B5C-D0235F30B6DC}" destId="{55B680A7-9AF6-4E6D-8B81-3F52EE9EB58F}" srcOrd="2" destOrd="0" parTransId="{B9053D85-7196-48BF-B569-42514FFE48B6}" sibTransId="{441946B8-ED75-4843-8FE0-DFC5B11B2E05}"/>
    <dgm:cxn modelId="{1197B97A-0A97-45AE-B1A0-0F29AFA01ADB}" srcId="{82C35BBA-F217-4B9F-8B5C-D0235F30B6DC}" destId="{F65A309E-9BEA-4B0D-AEA6-B9304B994779}" srcOrd="1" destOrd="0" parTransId="{B5C6110C-D217-4056-9F4E-6D248A354D93}" sibTransId="{1D031600-CD1F-494E-92F6-5CAC3C089BD5}"/>
    <dgm:cxn modelId="{BDEA7484-6E9B-294F-BC13-BD9341E7A1D1}" type="presOf" srcId="{82C35BBA-F217-4B9F-8B5C-D0235F30B6DC}" destId="{C84DF037-5192-43B3-B09C-322CBC18D041}" srcOrd="0" destOrd="0" presId="urn:microsoft.com/office/officeart/2005/8/layout/venn3#1"/>
    <dgm:cxn modelId="{D546D1D9-8B63-E442-BCC0-269B3CF24498}" type="presOf" srcId="{F65A309E-9BEA-4B0D-AEA6-B9304B994779}" destId="{2EF4BADB-417A-4621-8724-AAB85C30501B}" srcOrd="0" destOrd="0" presId="urn:microsoft.com/office/officeart/2005/8/layout/venn3#1"/>
    <dgm:cxn modelId="{BEFB04EA-9DA6-314D-A01A-241213B350B4}" type="presOf" srcId="{55B680A7-9AF6-4E6D-8B81-3F52EE9EB58F}" destId="{DBB97BD4-AA8F-4693-9EC9-BD2A485C31CA}" srcOrd="0" destOrd="0" presId="urn:microsoft.com/office/officeart/2005/8/layout/venn3#1"/>
    <dgm:cxn modelId="{EF7C0B91-392B-5943-A1A9-DD3272AE557D}" type="presParOf" srcId="{C84DF037-5192-43B3-B09C-322CBC18D041}" destId="{54AC5BDB-BDE8-4580-800A-9DEC6E333DE0}" srcOrd="0" destOrd="0" presId="urn:microsoft.com/office/officeart/2005/8/layout/venn3#1"/>
    <dgm:cxn modelId="{39E3296A-5FAB-A047-9DEE-87D1D6D2572D}" type="presParOf" srcId="{C84DF037-5192-43B3-B09C-322CBC18D041}" destId="{EC8B40E4-BE3C-42E0-AAF9-6825026090A3}" srcOrd="1" destOrd="0" presId="urn:microsoft.com/office/officeart/2005/8/layout/venn3#1"/>
    <dgm:cxn modelId="{4538CFF8-B31C-D24D-A507-0CF4BC818EBD}" type="presParOf" srcId="{C84DF037-5192-43B3-B09C-322CBC18D041}" destId="{2EF4BADB-417A-4621-8724-AAB85C30501B}" srcOrd="2" destOrd="0" presId="urn:microsoft.com/office/officeart/2005/8/layout/venn3#1"/>
    <dgm:cxn modelId="{33C7D025-2BB0-FB4C-B5E3-9CAFDDC87248}" type="presParOf" srcId="{C84DF037-5192-43B3-B09C-322CBC18D041}" destId="{0FB7A310-7288-4D6F-8824-24F3ECFD0277}" srcOrd="3" destOrd="0" presId="urn:microsoft.com/office/officeart/2005/8/layout/venn3#1"/>
    <dgm:cxn modelId="{01169CD9-5B6A-6F42-B934-4CDDA1AB814E}" type="presParOf" srcId="{C84DF037-5192-43B3-B09C-322CBC18D041}" destId="{DBB97BD4-AA8F-4693-9EC9-BD2A485C31CA}" srcOrd="4" destOrd="0" presId="urn:microsoft.com/office/officeart/2005/8/layout/venn3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AC5BDB-BDE8-4580-800A-9DEC6E333DE0}">
      <dsp:nvSpPr>
        <dsp:cNvPr id="0" name=""/>
        <dsp:cNvSpPr/>
      </dsp:nvSpPr>
      <dsp:spPr>
        <a:xfrm>
          <a:off x="568968" y="1519512"/>
          <a:ext cx="2342554" cy="2342554"/>
        </a:xfrm>
        <a:prstGeom prst="ellipse">
          <a:avLst/>
        </a:prstGeom>
        <a:solidFill>
          <a:srgbClr val="164237">
            <a:alpha val="35000"/>
          </a:srgbClr>
        </a:solidFill>
        <a:ln w="6350" cap="flat" cmpd="sng" algn="ctr">
          <a:solidFill>
            <a:srgbClr val="FFFFFF"/>
          </a:solidFill>
          <a:prstDash val="solid"/>
        </a:ln>
        <a:effectLst>
          <a:outerShdw blurRad="50800" dist="25400" dir="5400000" algn="t" rotWithShape="0">
            <a:srgbClr val="174A4F">
              <a:alpha val="40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8919" tIns="17780" rIns="128919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b="1" kern="1200" dirty="0">
            <a:solidFill>
              <a:srgbClr val="FFFFFF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sp:txBody>
      <dsp:txXfrm>
        <a:off x="912027" y="1862571"/>
        <a:ext cx="1656436" cy="1656436"/>
      </dsp:txXfrm>
    </dsp:sp>
    <dsp:sp modelId="{2EF4BADB-417A-4621-8724-AAB85C30501B}">
      <dsp:nvSpPr>
        <dsp:cNvPr id="0" name=""/>
        <dsp:cNvSpPr/>
      </dsp:nvSpPr>
      <dsp:spPr>
        <a:xfrm>
          <a:off x="1826606" y="0"/>
          <a:ext cx="2342554" cy="2342554"/>
        </a:xfrm>
        <a:prstGeom prst="ellipse">
          <a:avLst/>
        </a:prstGeom>
        <a:solidFill>
          <a:srgbClr val="174A4F">
            <a:alpha val="15000"/>
          </a:srgbClr>
        </a:solidFill>
        <a:ln w="6350" cap="flat" cmpd="sng" algn="ctr">
          <a:solidFill>
            <a:srgbClr val="FFFFFF"/>
          </a:solidFill>
          <a:prstDash val="solid"/>
        </a:ln>
        <a:effectLst>
          <a:outerShdw blurRad="50800" dist="25400" dir="5400000" algn="t" rotWithShape="0">
            <a:srgbClr val="174A4F">
              <a:alpha val="40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b="1" kern="1200" dirty="0">
            <a:solidFill>
              <a:schemeClr val="bg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sp:txBody>
      <dsp:txXfrm>
        <a:off x="2169665" y="343059"/>
        <a:ext cx="1656436" cy="1656436"/>
      </dsp:txXfrm>
    </dsp:sp>
    <dsp:sp modelId="{DBB97BD4-AA8F-4693-9EC9-BD2A485C31CA}">
      <dsp:nvSpPr>
        <dsp:cNvPr id="0" name=""/>
        <dsp:cNvSpPr/>
      </dsp:nvSpPr>
      <dsp:spPr>
        <a:xfrm>
          <a:off x="3120830" y="1519512"/>
          <a:ext cx="2342554" cy="2342554"/>
        </a:xfrm>
        <a:prstGeom prst="ellipse">
          <a:avLst/>
        </a:prstGeom>
        <a:solidFill>
          <a:srgbClr val="164237">
            <a:alpha val="25000"/>
          </a:srgbClr>
        </a:solidFill>
        <a:ln w="6350" cap="flat" cmpd="sng" algn="ctr">
          <a:solidFill>
            <a:srgbClr val="FFFFFF"/>
          </a:solidFill>
          <a:prstDash val="solid"/>
        </a:ln>
        <a:effectLst>
          <a:outerShdw blurRad="50800" dist="25400" dir="5400000" algn="t" rotWithShape="0">
            <a:srgbClr val="174A4F">
              <a:alpha val="40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8919" tIns="17780" rIns="128919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b="1" kern="1200" dirty="0">
            <a:solidFill>
              <a:srgbClr val="FFFFFF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sp:txBody>
      <dsp:txXfrm>
        <a:off x="3463889" y="1862571"/>
        <a:ext cx="1656436" cy="165643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AC5BDB-BDE8-4580-800A-9DEC6E333DE0}">
      <dsp:nvSpPr>
        <dsp:cNvPr id="0" name=""/>
        <dsp:cNvSpPr/>
      </dsp:nvSpPr>
      <dsp:spPr>
        <a:xfrm>
          <a:off x="568968" y="1519512"/>
          <a:ext cx="2342554" cy="2342554"/>
        </a:xfrm>
        <a:prstGeom prst="ellipse">
          <a:avLst/>
        </a:prstGeom>
        <a:solidFill>
          <a:srgbClr val="164237">
            <a:alpha val="35000"/>
          </a:srgbClr>
        </a:solidFill>
        <a:ln w="6350" cap="flat" cmpd="sng" algn="ctr">
          <a:solidFill>
            <a:srgbClr val="FFFFFF"/>
          </a:solidFill>
          <a:prstDash val="solid"/>
        </a:ln>
        <a:effectLst>
          <a:outerShdw blurRad="50800" dist="25400" dir="5400000" algn="t" rotWithShape="0">
            <a:srgbClr val="174A4F">
              <a:alpha val="40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8919" tIns="17780" rIns="128919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b="1" kern="1200" dirty="0">
            <a:solidFill>
              <a:srgbClr val="FFFFFF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sp:txBody>
      <dsp:txXfrm>
        <a:off x="912027" y="1862571"/>
        <a:ext cx="1656436" cy="1656436"/>
      </dsp:txXfrm>
    </dsp:sp>
    <dsp:sp modelId="{2EF4BADB-417A-4621-8724-AAB85C30501B}">
      <dsp:nvSpPr>
        <dsp:cNvPr id="0" name=""/>
        <dsp:cNvSpPr/>
      </dsp:nvSpPr>
      <dsp:spPr>
        <a:xfrm>
          <a:off x="1826606" y="0"/>
          <a:ext cx="2342554" cy="2342554"/>
        </a:xfrm>
        <a:prstGeom prst="ellipse">
          <a:avLst/>
        </a:prstGeom>
        <a:solidFill>
          <a:srgbClr val="174A4F">
            <a:alpha val="15000"/>
          </a:srgbClr>
        </a:solidFill>
        <a:ln w="6350" cap="flat" cmpd="sng" algn="ctr">
          <a:solidFill>
            <a:srgbClr val="FFFFFF"/>
          </a:solidFill>
          <a:prstDash val="solid"/>
        </a:ln>
        <a:effectLst>
          <a:outerShdw blurRad="50800" dist="25400" dir="5400000" algn="t" rotWithShape="0">
            <a:srgbClr val="174A4F">
              <a:alpha val="40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b="1" kern="1200" dirty="0">
            <a:solidFill>
              <a:schemeClr val="bg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sp:txBody>
      <dsp:txXfrm>
        <a:off x="2169665" y="343059"/>
        <a:ext cx="1656436" cy="1656436"/>
      </dsp:txXfrm>
    </dsp:sp>
    <dsp:sp modelId="{DBB97BD4-AA8F-4693-9EC9-BD2A485C31CA}">
      <dsp:nvSpPr>
        <dsp:cNvPr id="0" name=""/>
        <dsp:cNvSpPr/>
      </dsp:nvSpPr>
      <dsp:spPr>
        <a:xfrm>
          <a:off x="3120830" y="1519512"/>
          <a:ext cx="2342554" cy="2342554"/>
        </a:xfrm>
        <a:prstGeom prst="ellipse">
          <a:avLst/>
        </a:prstGeom>
        <a:solidFill>
          <a:srgbClr val="164237">
            <a:alpha val="25000"/>
          </a:srgbClr>
        </a:solidFill>
        <a:ln w="6350" cap="flat" cmpd="sng" algn="ctr">
          <a:solidFill>
            <a:srgbClr val="FFFFFF"/>
          </a:solidFill>
          <a:prstDash val="solid"/>
        </a:ln>
        <a:effectLst>
          <a:outerShdw blurRad="50800" dist="25400" dir="5400000" algn="t" rotWithShape="0">
            <a:srgbClr val="174A4F">
              <a:alpha val="40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8919" tIns="17780" rIns="128919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b="1" kern="1200" dirty="0">
            <a:solidFill>
              <a:srgbClr val="FFFFFF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sp:txBody>
      <dsp:txXfrm>
        <a:off x="3463889" y="1862571"/>
        <a:ext cx="1656436" cy="165643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AC5BDB-BDE8-4580-800A-9DEC6E333DE0}">
      <dsp:nvSpPr>
        <dsp:cNvPr id="0" name=""/>
        <dsp:cNvSpPr/>
      </dsp:nvSpPr>
      <dsp:spPr>
        <a:xfrm>
          <a:off x="568968" y="1519512"/>
          <a:ext cx="2342554" cy="2342554"/>
        </a:xfrm>
        <a:prstGeom prst="ellipse">
          <a:avLst/>
        </a:prstGeom>
        <a:solidFill>
          <a:srgbClr val="164237">
            <a:alpha val="35000"/>
          </a:srgbClr>
        </a:solidFill>
        <a:ln w="6350" cap="flat" cmpd="sng" algn="ctr">
          <a:solidFill>
            <a:srgbClr val="FFFFFF"/>
          </a:solidFill>
          <a:prstDash val="solid"/>
        </a:ln>
        <a:effectLst>
          <a:outerShdw blurRad="50800" dist="25400" dir="5400000" algn="t" rotWithShape="0">
            <a:srgbClr val="174A4F">
              <a:alpha val="40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8919" tIns="17780" rIns="128919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b="1" kern="1200" dirty="0">
            <a:solidFill>
              <a:srgbClr val="FFFFFF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sp:txBody>
      <dsp:txXfrm>
        <a:off x="912027" y="1862571"/>
        <a:ext cx="1656436" cy="1656436"/>
      </dsp:txXfrm>
    </dsp:sp>
    <dsp:sp modelId="{2EF4BADB-417A-4621-8724-AAB85C30501B}">
      <dsp:nvSpPr>
        <dsp:cNvPr id="0" name=""/>
        <dsp:cNvSpPr/>
      </dsp:nvSpPr>
      <dsp:spPr>
        <a:xfrm>
          <a:off x="1826606" y="0"/>
          <a:ext cx="2342554" cy="2342554"/>
        </a:xfrm>
        <a:prstGeom prst="ellipse">
          <a:avLst/>
        </a:prstGeom>
        <a:solidFill>
          <a:srgbClr val="174A4F">
            <a:alpha val="15000"/>
          </a:srgbClr>
        </a:solidFill>
        <a:ln w="6350" cap="flat" cmpd="sng" algn="ctr">
          <a:solidFill>
            <a:srgbClr val="FFFFFF"/>
          </a:solidFill>
          <a:prstDash val="solid"/>
        </a:ln>
        <a:effectLst>
          <a:outerShdw blurRad="50800" dist="25400" dir="5400000" algn="t" rotWithShape="0">
            <a:srgbClr val="174A4F">
              <a:alpha val="40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b="1" kern="1200" dirty="0">
            <a:solidFill>
              <a:schemeClr val="bg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sp:txBody>
      <dsp:txXfrm>
        <a:off x="2169665" y="343059"/>
        <a:ext cx="1656436" cy="1656436"/>
      </dsp:txXfrm>
    </dsp:sp>
    <dsp:sp modelId="{DBB97BD4-AA8F-4693-9EC9-BD2A485C31CA}">
      <dsp:nvSpPr>
        <dsp:cNvPr id="0" name=""/>
        <dsp:cNvSpPr/>
      </dsp:nvSpPr>
      <dsp:spPr>
        <a:xfrm>
          <a:off x="3120830" y="1519512"/>
          <a:ext cx="2342554" cy="2342554"/>
        </a:xfrm>
        <a:prstGeom prst="ellipse">
          <a:avLst/>
        </a:prstGeom>
        <a:solidFill>
          <a:srgbClr val="164237">
            <a:alpha val="25000"/>
          </a:srgbClr>
        </a:solidFill>
        <a:ln w="6350" cap="flat" cmpd="sng" algn="ctr">
          <a:solidFill>
            <a:srgbClr val="FFFFFF"/>
          </a:solidFill>
          <a:prstDash val="solid"/>
        </a:ln>
        <a:effectLst>
          <a:outerShdw blurRad="50800" dist="25400" dir="5400000" algn="t" rotWithShape="0">
            <a:srgbClr val="174A4F">
              <a:alpha val="40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8919" tIns="17780" rIns="128919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b="1" kern="1200" dirty="0">
            <a:solidFill>
              <a:srgbClr val="FFFFFF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sp:txBody>
      <dsp:txXfrm>
        <a:off x="3463889" y="1862571"/>
        <a:ext cx="1656436" cy="16564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3#1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3#1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3#1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1342" y="1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0FCCA1-E940-9C4C-B8F4-A95DCA1CCCAD}" type="datetimeFigureOut">
              <a:rPr lang="en-US" smtClean="0"/>
              <a:t>6/1/22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160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1342" y="943160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776667-6903-9D47-9789-EC184CF67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1342" y="1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AE7F57-A02B-A746-A875-697F7E39990F}" type="datetimeFigureOut">
              <a:rPr lang="en-US" smtClean="0"/>
              <a:t>6/1/22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8287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927" y="4716661"/>
            <a:ext cx="5439410" cy="446841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C43DD9-386E-794A-9E53-BBA5CFA0CF1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BC43DD9-386E-794A-9E53-BBA5CFA0CF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43DD9-386E-794A-9E53-BBA5CFA0CF1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1334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39179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43DD9-386E-794A-9E53-BBA5CFA0CF10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43DD9-386E-794A-9E53-BBA5CFA0CF10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BC43DD9-386E-794A-9E53-BBA5CFA0CF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C43DD9-386E-794A-9E53-BBA5CFA0CF10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43DD9-386E-794A-9E53-BBA5CFA0CF10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165891" name="文本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/>
          <a:lstStyle/>
          <a:p>
            <a:pPr indent="457200" algn="just" defTabSz="12192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endParaRPr lang="zh-CN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43DD9-386E-794A-9E53-BBA5CFA0CF10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43DD9-386E-794A-9E53-BBA5CFA0CF10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184323" name="文本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43DD9-386E-794A-9E53-BBA5CFA0CF10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35818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5.png"/><Relationship Id="rId2" Type="http://schemas.openxmlformats.org/officeDocument/2006/relationships/diagramData" Target="../diagrams/data2.xml"/><Relationship Id="rId1" Type="http://schemas.openxmlformats.org/officeDocument/2006/relationships/slideMaster" Target="../slideMasters/slideMaster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Master" Target="../slideMasters/slideMaster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Master" Target="../slideMasters/slideMaster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-20136" y="-16756"/>
            <a:ext cx="9164135" cy="3955272"/>
          </a:xfrm>
          <a:prstGeom prst="rect">
            <a:avLst/>
          </a:prstGeom>
          <a:noFill/>
        </p:spPr>
      </p:sp>
      <p:pic>
        <p:nvPicPr>
          <p:cNvPr id="9" name="Picture 8" descr="UIC Logo-01.png"/>
          <p:cNvPicPr>
            <a:picLocks noChangeAspect="1"/>
          </p:cNvPicPr>
          <p:nvPr userDrawn="1"/>
        </p:nvPicPr>
        <p:blipFill>
          <a:blip r:embed="rId2" cstate="hqprint"/>
          <a:stretch>
            <a:fillRect/>
          </a:stretch>
        </p:blipFill>
        <p:spPr>
          <a:xfrm>
            <a:off x="3118100" y="3955273"/>
            <a:ext cx="2907800" cy="936314"/>
          </a:xfrm>
          <a:prstGeom prst="rect">
            <a:avLst/>
          </a:prstGeom>
          <a:effectLst/>
        </p:spPr>
      </p:pic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0" y="2322220"/>
            <a:ext cx="9144000" cy="587375"/>
          </a:xfrm>
          <a:prstGeom prst="rect">
            <a:avLst/>
          </a:prstGeom>
        </p:spPr>
        <p:txBody>
          <a:bodyPr vert="horz" anchor="ctr"/>
          <a:lstStyle>
            <a:lvl1pPr algn="ctr">
              <a:defRPr sz="3800" b="0" i="0" cap="none" spc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DFLiSongHK-W7"/>
                <a:ea typeface="DFLiSongHK-W7"/>
                <a:cs typeface="DFLiSongHK-W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4" hasCustomPrompt="1"/>
          </p:nvPr>
        </p:nvSpPr>
        <p:spPr>
          <a:xfrm>
            <a:off x="0" y="1402555"/>
            <a:ext cx="9144000" cy="853326"/>
          </a:xfrm>
          <a:prstGeom prst="rect">
            <a:avLst/>
          </a:prstGeom>
        </p:spPr>
        <p:txBody>
          <a:bodyPr vert="horz" anchor="ctr"/>
          <a:lstStyle>
            <a:lvl1pPr algn="ctr">
              <a:defRPr sz="5000" b="0" i="0" cap="none" spc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DFLiSongHK-W7"/>
                <a:ea typeface="DFLiSongHK-W7"/>
                <a:cs typeface="DFLiSongHK-W7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-1" y="0"/>
            <a:ext cx="9144001" cy="5143499"/>
          </a:xfrm>
          <a:prstGeom prst="rect">
            <a:avLst/>
          </a:prstGeom>
          <a:effectLst/>
        </p:spPr>
        <p:txBody>
          <a:bodyPr/>
          <a:lstStyle>
            <a:lvl1pPr marL="125730" indent="-125730">
              <a:lnSpc>
                <a:spcPts val="2200"/>
              </a:lnSpc>
              <a:spcBef>
                <a:spcPts val="600"/>
              </a:spcBef>
              <a:spcAft>
                <a:spcPts val="0"/>
              </a:spcAft>
              <a:defRPr/>
            </a:lvl1pPr>
            <a:lvl2pPr marL="125730" indent="-125730">
              <a:lnSpc>
                <a:spcPts val="2200"/>
              </a:lnSpc>
              <a:spcBef>
                <a:spcPts val="600"/>
              </a:spcBef>
              <a:spcAft>
                <a:spcPts val="0"/>
              </a:spcAft>
              <a:defRPr/>
            </a:lvl2pPr>
            <a:lvl3pPr marL="125730" indent="-125730">
              <a:lnSpc>
                <a:spcPts val="2200"/>
              </a:lnSpc>
              <a:spcBef>
                <a:spcPts val="600"/>
              </a:spcBef>
              <a:spcAft>
                <a:spcPts val="0"/>
              </a:spcAft>
              <a:defRPr/>
            </a:lvl3pPr>
            <a:lvl4pPr marL="125730" indent="-125730">
              <a:lnSpc>
                <a:spcPts val="2200"/>
              </a:lnSpc>
              <a:spcBef>
                <a:spcPts val="600"/>
              </a:spcBef>
              <a:spcAft>
                <a:spcPts val="0"/>
              </a:spcAft>
              <a:defRPr/>
            </a:lvl4pPr>
            <a:lvl5pPr marL="125730" indent="-125730">
              <a:lnSpc>
                <a:spcPts val="2200"/>
              </a:lnSpc>
              <a:spcBef>
                <a:spcPts val="600"/>
              </a:spcBef>
              <a:spcAft>
                <a:spcPts val="0"/>
              </a:spcAft>
              <a:defRPr/>
            </a:lvl5pPr>
          </a:lstStyle>
          <a:p>
            <a:pPr lvl="0"/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20" hasCustomPrompt="1"/>
          </p:nvPr>
        </p:nvSpPr>
        <p:spPr>
          <a:xfrm>
            <a:off x="-10160" y="1"/>
            <a:ext cx="5160641" cy="1107440"/>
          </a:xfrm>
          <a:prstGeom prst="rect">
            <a:avLst/>
          </a:prstGeom>
        </p:spPr>
        <p:txBody>
          <a:bodyPr vert="horz" lIns="0" tIns="457200" rIns="0"/>
          <a:lstStyle>
            <a:lvl1pPr marL="360045">
              <a:defRPr sz="3200" b="0" i="0">
                <a:solidFill>
                  <a:srgbClr val="143C40"/>
                </a:solidFill>
                <a:latin typeface="DFLiSongHK-W7"/>
                <a:ea typeface="DFLiSongHK-W7"/>
                <a:cs typeface="DFLiSongHK-W7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noProof="1"/>
              <a:t>单击此处编辑母版副标题样式</a:t>
            </a:r>
          </a:p>
        </p:txBody>
      </p:sp>
      <p:sp>
        <p:nvSpPr>
          <p:cNvPr id="8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defTabSz="685800">
              <a:spcBef>
                <a:spcPct val="0"/>
              </a:spcBef>
              <a:spcAft>
                <a:spcPct val="0"/>
              </a:spcAft>
              <a:defRPr/>
            </a:pPr>
            <a:fld id="{1DA69B47-8209-4C39-8325-95E95EC6A1C2}" type="datetimeFigureOut">
              <a:rPr lang="zh-CN" altLang="en-US" sz="900" noProof="1" smtClean="0">
                <a:solidFill>
                  <a:schemeClr val="tx1">
                    <a:tint val="75000"/>
                  </a:schemeClr>
                </a:solidFill>
              </a:rPr>
              <a:t>2022/6/1</a:t>
            </a:fld>
            <a:endParaRPr lang="zh-CN" altLang="en-US" sz="900" noProof="1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algn="ctr" defTabSz="68580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900" noProof="1">
              <a:solidFill>
                <a:schemeClr val="tx1">
                  <a:tint val="75000"/>
                </a:schemeClr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/>
            <a:fld id="{9A0DB2DC-4C9A-4742-B13C-FB6460FD3503}" type="slidenum">
              <a:rPr lang="zh-CN" altLang="en-US" dirty="0"/>
              <a:t>‹#›</a:t>
            </a:fld>
            <a:endParaRPr lang="zh-CN" altLang="en-US" dirty="0"/>
          </a:p>
        </p:txBody>
      </p:sp>
    </p:spTree>
  </p:cSld>
  <p:clrMapOvr>
    <a:masterClrMapping/>
  </p:clrMapOvr>
  <p:transition spd="slow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8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defTabSz="685800">
              <a:spcBef>
                <a:spcPct val="0"/>
              </a:spcBef>
              <a:spcAft>
                <a:spcPct val="0"/>
              </a:spcAft>
              <a:defRPr/>
            </a:pPr>
            <a:fld id="{1DA69B47-8209-4C39-8325-95E95EC6A1C2}" type="datetimeFigureOut">
              <a:rPr lang="zh-CN" altLang="en-US" sz="900" noProof="1" smtClean="0">
                <a:solidFill>
                  <a:schemeClr val="tx1">
                    <a:tint val="75000"/>
                  </a:schemeClr>
                </a:solidFill>
              </a:rPr>
              <a:t>2022/6/1</a:t>
            </a:fld>
            <a:endParaRPr lang="zh-CN" altLang="en-US" sz="900" noProof="1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algn="ctr" defTabSz="68580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900" noProof="1">
              <a:solidFill>
                <a:schemeClr val="tx1">
                  <a:tint val="75000"/>
                </a:schemeClr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/>
            <a:fld id="{9A0DB2DC-4C9A-4742-B13C-FB6460FD3503}" type="slidenum">
              <a:rPr lang="zh-CN" altLang="en-US" dirty="0"/>
              <a:t>‹#›</a:t>
            </a:fld>
            <a:endParaRPr lang="zh-CN" altLang="en-US" dirty="0"/>
          </a:p>
        </p:txBody>
      </p:sp>
    </p:spTree>
  </p:cSld>
  <p:clrMapOvr>
    <a:masterClrMapping/>
  </p:clrMapOvr>
  <p:transition spd="slow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2022/6/1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IC Cover 2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 rot="10800000"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-20136" y="-16756"/>
            <a:ext cx="9164135" cy="3955272"/>
          </a:xfrm>
          <a:prstGeom prst="rect">
            <a:avLst/>
          </a:prstGeom>
          <a:noFill/>
        </p:spPr>
      </p:sp>
      <p:pic>
        <p:nvPicPr>
          <p:cNvPr id="9" name="Picture 8" descr="UIC Logo-01.png"/>
          <p:cNvPicPr>
            <a:picLocks noChangeAspect="1"/>
          </p:cNvPicPr>
          <p:nvPr userDrawn="1"/>
        </p:nvPicPr>
        <p:blipFill>
          <a:blip r:embed="rId3" cstate="hqprint"/>
          <a:stretch>
            <a:fillRect/>
          </a:stretch>
        </p:blipFill>
        <p:spPr>
          <a:xfrm>
            <a:off x="3118100" y="3955273"/>
            <a:ext cx="2907800" cy="936314"/>
          </a:xfrm>
          <a:prstGeom prst="rect">
            <a:avLst/>
          </a:prstGeom>
          <a:effectLst/>
        </p:spPr>
      </p:pic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0" y="2322220"/>
            <a:ext cx="9144000" cy="587375"/>
          </a:xfrm>
          <a:prstGeom prst="rect">
            <a:avLst/>
          </a:prstGeom>
        </p:spPr>
        <p:txBody>
          <a:bodyPr vert="horz" anchor="ctr"/>
          <a:lstStyle>
            <a:lvl1pPr algn="ctr">
              <a:defRPr sz="3800" b="0" i="0" cap="none" spc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DFLiSongHK-W7"/>
                <a:ea typeface="DFLiSongHK-W7"/>
                <a:cs typeface="DFLiSongHK-W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4" hasCustomPrompt="1"/>
          </p:nvPr>
        </p:nvSpPr>
        <p:spPr>
          <a:xfrm>
            <a:off x="0" y="1402555"/>
            <a:ext cx="9144000" cy="853326"/>
          </a:xfrm>
          <a:prstGeom prst="rect">
            <a:avLst/>
          </a:prstGeom>
        </p:spPr>
        <p:txBody>
          <a:bodyPr vert="horz" anchor="ctr"/>
          <a:lstStyle>
            <a:lvl1pPr algn="ctr">
              <a:defRPr sz="5000" b="0" i="0" cap="none" spc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DFLiSongHK-W7"/>
                <a:ea typeface="DFLiSongHK-W7"/>
                <a:cs typeface="DFLiSongHK-W7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UIC Cover 2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67799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 rot="16200000">
            <a:off x="8645214" y="4824536"/>
            <a:ext cx="493925" cy="144000"/>
          </a:xfrm>
          <a:prstGeom prst="rect">
            <a:avLst/>
          </a:prstGeom>
          <a:solidFill>
            <a:srgbClr val="143C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Content Placeholder 1"/>
          <p:cNvSpPr>
            <a:spLocks noGrp="1"/>
          </p:cNvSpPr>
          <p:nvPr>
            <p:ph idx="12"/>
          </p:nvPr>
        </p:nvSpPr>
        <p:spPr>
          <a:xfrm>
            <a:off x="0" y="2384214"/>
            <a:ext cx="3084971" cy="2759286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0" name="Content Placeholder 2"/>
          <p:cNvSpPr>
            <a:spLocks noGrp="1"/>
          </p:cNvSpPr>
          <p:nvPr>
            <p:ph idx="13"/>
          </p:nvPr>
        </p:nvSpPr>
        <p:spPr>
          <a:xfrm>
            <a:off x="0" y="1644952"/>
            <a:ext cx="3084971" cy="739262"/>
          </a:xfrm>
          <a:prstGeom prst="rect">
            <a:avLst/>
          </a:prstGeom>
        </p:spPr>
        <p:txBody>
          <a:bodyPr/>
          <a:lstStyle>
            <a:lvl1pPr algn="r">
              <a:defRPr b="0" i="0">
                <a:solidFill>
                  <a:srgbClr val="143C40"/>
                </a:solidFill>
                <a:latin typeface="DFLiSongHK-W7"/>
                <a:ea typeface="DFLiSongHK-W7"/>
                <a:cs typeface="DFLiSongHK-W7"/>
              </a:defRPr>
            </a:lvl1pPr>
          </a:lstStyle>
          <a:p>
            <a:endParaRPr lang="en-US" sz="4500" dirty="0"/>
          </a:p>
        </p:txBody>
      </p:sp>
      <p:sp>
        <p:nvSpPr>
          <p:cNvPr id="22" name="Title 2"/>
          <p:cNvSpPr txBox="1"/>
          <p:nvPr userDrawn="1"/>
        </p:nvSpPr>
        <p:spPr>
          <a:xfrm>
            <a:off x="4121477" y="975360"/>
            <a:ext cx="1121084" cy="3048000"/>
          </a:xfrm>
          <a:prstGeom prst="rect">
            <a:avLst/>
          </a:prstGeom>
        </p:spPr>
        <p:txBody>
          <a:bodyPr tIns="46800"/>
          <a:lstStyle>
            <a:lvl1pPr marL="539750" algn="l" defTabSz="914400" rtl="0" eaLnBrk="1" latinLnBrk="0" hangingPunct="1">
              <a:spcBef>
                <a:spcPct val="0"/>
              </a:spcBef>
              <a:buNone/>
              <a:defRPr sz="2800" b="1" kern="1200" cap="none" spc="-60" baseline="0">
                <a:solidFill>
                  <a:srgbClr val="174A4F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/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4"/>
          </p:nvPr>
        </p:nvSpPr>
        <p:spPr>
          <a:xfrm>
            <a:off x="3084971" y="863600"/>
            <a:ext cx="1131112" cy="3302000"/>
          </a:xfrm>
          <a:prstGeom prst="rect">
            <a:avLst/>
          </a:prstGeom>
        </p:spPr>
        <p:txBody>
          <a:bodyPr vert="horz"/>
          <a:lstStyle>
            <a:lvl1pPr algn="r">
              <a:defRPr sz="3200" b="0" i="0">
                <a:solidFill>
                  <a:srgbClr val="143C40"/>
                </a:solidFill>
                <a:latin typeface="DFLiSongHK-W7"/>
                <a:ea typeface="DFLiSongHK-W7"/>
                <a:cs typeface="DFLiSongHK-W7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8" name="Text Placeholder 26"/>
          <p:cNvSpPr>
            <a:spLocks noGrp="1"/>
          </p:cNvSpPr>
          <p:nvPr>
            <p:ph type="body" sz="quarter" idx="15"/>
          </p:nvPr>
        </p:nvSpPr>
        <p:spPr>
          <a:xfrm>
            <a:off x="4397516" y="863600"/>
            <a:ext cx="4746484" cy="3302000"/>
          </a:xfrm>
          <a:prstGeom prst="rect">
            <a:avLst/>
          </a:prstGeom>
        </p:spPr>
        <p:txBody>
          <a:bodyPr vert="horz"/>
          <a:lstStyle>
            <a:lvl1pPr algn="l">
              <a:defRPr sz="3200" b="0" i="0">
                <a:solidFill>
                  <a:schemeClr val="tx1"/>
                </a:solidFill>
                <a:latin typeface="DFLiSongHK-W7"/>
                <a:ea typeface="DFLiSongHK-W7"/>
                <a:cs typeface="DFLiSongHK-W7"/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253" y="4749776"/>
            <a:ext cx="1800000" cy="2935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UIC Cover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61758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225675" y="0"/>
            <a:ext cx="6918325" cy="5175250"/>
          </a:xfrm>
          <a:prstGeom prst="rect">
            <a:avLst/>
          </a:prstGeom>
        </p:spPr>
        <p:txBody>
          <a:bodyPr vert="horz"/>
          <a:lstStyle/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811522" y="950595"/>
            <a:ext cx="2884487" cy="3197225"/>
          </a:xfrm>
          <a:prstGeom prst="rect">
            <a:avLst/>
          </a:prstGeom>
          <a:solidFill>
            <a:srgbClr val="143C40">
              <a:alpha val="81000"/>
            </a:srgbClr>
          </a:solidFill>
          <a:ln>
            <a:noFill/>
          </a:ln>
        </p:spPr>
        <p:txBody>
          <a:bodyPr vert="horz" lIns="288000" tIns="655200"/>
          <a:lstStyle>
            <a:lvl1pPr>
              <a:defRPr sz="1400" b="0" i="0">
                <a:solidFill>
                  <a:schemeClr val="bg1"/>
                </a:solidFill>
                <a:latin typeface="DFLiSongHK-W5"/>
                <a:ea typeface="DFLiSongHK-W5"/>
                <a:cs typeface="DFLiSongHK-W5"/>
              </a:defRPr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463876" y="2562617"/>
            <a:ext cx="1537644" cy="2261043"/>
          </a:xfrm>
          <a:prstGeom prst="rect">
            <a:avLst/>
          </a:prstGeom>
        </p:spPr>
        <p:txBody>
          <a:bodyPr vert="horz"/>
          <a:lstStyle>
            <a:lvl1pPr>
              <a:spcBef>
                <a:spcPts val="170"/>
              </a:spcBef>
              <a:spcAft>
                <a:spcPts val="0"/>
              </a:spcAft>
              <a:defRPr sz="3200" b="0" i="0">
                <a:solidFill>
                  <a:srgbClr val="FFFFFF"/>
                </a:solidFill>
                <a:latin typeface="DFLiSongHK-W7"/>
                <a:ea typeface="DFLiSongHK-W7"/>
                <a:cs typeface="DFLiSongHK-W7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463876" y="1444774"/>
            <a:ext cx="1537644" cy="1105143"/>
          </a:xfrm>
          <a:prstGeom prst="rect">
            <a:avLst/>
          </a:prstGeom>
        </p:spPr>
        <p:txBody>
          <a:bodyPr vert="horz" anchor="ctr"/>
          <a:lstStyle>
            <a:lvl1pPr>
              <a:defRPr sz="8000" b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T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UIC Cover 2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-10160"/>
            <a:ext cx="9144000" cy="5167799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320406" y="548220"/>
            <a:ext cx="2275844" cy="2014462"/>
          </a:xfrm>
          <a:prstGeom prst="rect">
            <a:avLst/>
          </a:prstGeom>
          <a:noFill/>
        </p:spPr>
        <p:txBody>
          <a:bodyPr wrap="square" tIns="46800" rtlCol="0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en-US" sz="1400" dirty="0">
                <a:solidFill>
                  <a:srgbClr val="FFFFFF"/>
                </a:solidFill>
              </a:rPr>
              <a:t>UIC aspires to create an innovative international education model for China that can contribute to the welfare of the nation and the world.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-10160"/>
            <a:ext cx="3043438" cy="2571750"/>
          </a:xfrm>
          <a:prstGeom prst="rect">
            <a:avLst/>
          </a:prstGeom>
          <a:solidFill>
            <a:srgbClr val="143C40">
              <a:alpha val="5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2561589"/>
            <a:ext cx="3043438" cy="2596049"/>
          </a:xfrm>
          <a:prstGeom prst="rect">
            <a:avLst/>
          </a:prstGeom>
          <a:solidFill>
            <a:srgbClr val="376092">
              <a:alpha val="3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3043438" y="-10160"/>
            <a:ext cx="3043438" cy="2571750"/>
          </a:xfrm>
          <a:prstGeom prst="rect">
            <a:avLst/>
          </a:prstGeom>
          <a:solidFill>
            <a:srgbClr val="376092">
              <a:alpha val="3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3043438" y="2561590"/>
            <a:ext cx="3043438" cy="2596049"/>
          </a:xfrm>
          <a:prstGeom prst="rect">
            <a:avLst/>
          </a:prstGeom>
          <a:solidFill>
            <a:srgbClr val="143C40">
              <a:alpha val="5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 rot="16200000">
            <a:off x="8645214" y="4824536"/>
            <a:ext cx="493925" cy="144000"/>
          </a:xfrm>
          <a:prstGeom prst="rect">
            <a:avLst/>
          </a:prstGeom>
          <a:solidFill>
            <a:srgbClr val="143C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3043438" y="2561589"/>
            <a:ext cx="2596249" cy="1087379"/>
          </a:xfrm>
          <a:prstGeom prst="rect">
            <a:avLst/>
          </a:prstGeom>
        </p:spPr>
        <p:txBody>
          <a:bodyPr vert="horz" lIns="0" tIns="457200" rIns="0"/>
          <a:lstStyle>
            <a:lvl1pPr marL="360045">
              <a:defRPr sz="3200" b="0" i="0">
                <a:solidFill>
                  <a:srgbClr val="FFFFFF"/>
                </a:solidFill>
                <a:latin typeface="DFLiSongHK-W7"/>
                <a:ea typeface="DFLiSongHK-W7"/>
                <a:cs typeface="DFLiSongHK-W7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043438" y="3648968"/>
            <a:ext cx="2596249" cy="991118"/>
          </a:xfrm>
          <a:prstGeom prst="rect">
            <a:avLst/>
          </a:prstGeom>
        </p:spPr>
        <p:txBody>
          <a:bodyPr vert="horz" lIns="0" tIns="0"/>
          <a:lstStyle>
            <a:lvl1pPr marL="360045">
              <a:lnSpc>
                <a:spcPct val="90000"/>
              </a:lnSpc>
              <a:spcBef>
                <a:spcPts val="0"/>
              </a:spcBef>
              <a:defRPr sz="1400" b="0" i="0">
                <a:solidFill>
                  <a:srgbClr val="FFFFFF"/>
                </a:solidFill>
                <a:latin typeface="DFLiSongHK-W5"/>
                <a:ea typeface="DFLiSongHK-W5"/>
                <a:cs typeface="DFLiSongHK-W5"/>
              </a:defRPr>
            </a:lvl1pPr>
          </a:lstStyle>
          <a:p>
            <a:pPr lvl="0"/>
            <a:r>
              <a:rPr lang="en-US" dirty="0"/>
              <a:t>Text</a:t>
            </a:r>
          </a:p>
          <a:p>
            <a:pPr lvl="0"/>
            <a:endParaRPr lang="en-US" dirty="0"/>
          </a:p>
        </p:txBody>
      </p:sp>
      <p:sp>
        <p:nvSpPr>
          <p:cNvPr id="26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-14233"/>
            <a:ext cx="2596249" cy="1087379"/>
          </a:xfrm>
          <a:prstGeom prst="rect">
            <a:avLst/>
          </a:prstGeom>
        </p:spPr>
        <p:txBody>
          <a:bodyPr vert="horz" lIns="0" tIns="457200" rIns="0"/>
          <a:lstStyle>
            <a:lvl1pPr marL="360045">
              <a:defRPr sz="3200" b="0" i="0">
                <a:solidFill>
                  <a:srgbClr val="FFFFFF"/>
                </a:solidFill>
                <a:latin typeface="DFLiSongHK-W7"/>
                <a:ea typeface="DFLiSongHK-W7"/>
                <a:cs typeface="DFLiSongHK-W7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1073146"/>
            <a:ext cx="2596249" cy="991118"/>
          </a:xfrm>
          <a:prstGeom prst="rect">
            <a:avLst/>
          </a:prstGeom>
        </p:spPr>
        <p:txBody>
          <a:bodyPr vert="horz" lIns="0" tIns="0"/>
          <a:lstStyle>
            <a:lvl1pPr marL="360045">
              <a:lnSpc>
                <a:spcPct val="90000"/>
              </a:lnSpc>
              <a:spcBef>
                <a:spcPts val="0"/>
              </a:spcBef>
              <a:defRPr sz="1400" b="0" i="0">
                <a:solidFill>
                  <a:srgbClr val="FFFFFF"/>
                </a:solidFill>
                <a:latin typeface="DFLiSongHK-W5"/>
                <a:ea typeface="DFLiSongHK-W5"/>
                <a:cs typeface="DFLiSongHK-W5"/>
              </a:defRPr>
            </a:lvl1pPr>
          </a:lstStyle>
          <a:p>
            <a:pPr lvl="0"/>
            <a:r>
              <a:rPr lang="en-US" dirty="0"/>
              <a:t>Text</a:t>
            </a:r>
          </a:p>
          <a:p>
            <a:pPr lvl="0"/>
            <a:endParaRPr lang="en-US" dirty="0"/>
          </a:p>
        </p:txBody>
      </p:sp>
      <p:sp>
        <p:nvSpPr>
          <p:cNvPr id="28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043438" y="0"/>
            <a:ext cx="2596249" cy="1087379"/>
          </a:xfrm>
          <a:prstGeom prst="rect">
            <a:avLst/>
          </a:prstGeom>
        </p:spPr>
        <p:txBody>
          <a:bodyPr vert="horz" lIns="0" tIns="457200" rIns="0"/>
          <a:lstStyle>
            <a:lvl1pPr marL="360045">
              <a:defRPr sz="3200" b="0" i="0">
                <a:solidFill>
                  <a:schemeClr val="tx1"/>
                </a:solidFill>
                <a:latin typeface="DFLiSongHK-W7"/>
                <a:ea typeface="DFLiSongHK-W7"/>
                <a:cs typeface="DFLiSongHK-W7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9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3043438" y="1087379"/>
            <a:ext cx="2596249" cy="991118"/>
          </a:xfrm>
          <a:prstGeom prst="rect">
            <a:avLst/>
          </a:prstGeom>
        </p:spPr>
        <p:txBody>
          <a:bodyPr vert="horz" lIns="0" tIns="0"/>
          <a:lstStyle>
            <a:lvl1pPr marL="360045">
              <a:lnSpc>
                <a:spcPct val="9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DFLiSongHK-W5"/>
                <a:ea typeface="DFLiSongHK-W5"/>
                <a:cs typeface="DFLiSongHK-W5"/>
              </a:defRPr>
            </a:lvl1pPr>
          </a:lstStyle>
          <a:p>
            <a:pPr lvl="0"/>
            <a:r>
              <a:rPr lang="en-US" dirty="0"/>
              <a:t>Text</a:t>
            </a:r>
          </a:p>
          <a:p>
            <a:pPr lvl="0"/>
            <a:endParaRPr lang="en-US" dirty="0"/>
          </a:p>
        </p:txBody>
      </p:sp>
      <p:sp>
        <p:nvSpPr>
          <p:cNvPr id="30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7072" y="2585309"/>
            <a:ext cx="2596249" cy="1087379"/>
          </a:xfrm>
          <a:prstGeom prst="rect">
            <a:avLst/>
          </a:prstGeom>
        </p:spPr>
        <p:txBody>
          <a:bodyPr vert="horz" lIns="0" tIns="457200" rIns="0"/>
          <a:lstStyle>
            <a:lvl1pPr marL="360045">
              <a:defRPr sz="3200" b="0" i="0">
                <a:solidFill>
                  <a:srgbClr val="000000"/>
                </a:solidFill>
                <a:latin typeface="DFLiSongHK-W7"/>
                <a:ea typeface="DFLiSongHK-W7"/>
                <a:cs typeface="DFLiSongHK-W7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31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7072" y="3672688"/>
            <a:ext cx="2596249" cy="991118"/>
          </a:xfrm>
          <a:prstGeom prst="rect">
            <a:avLst/>
          </a:prstGeom>
        </p:spPr>
        <p:txBody>
          <a:bodyPr vert="horz" lIns="0" tIns="0"/>
          <a:lstStyle>
            <a:lvl1pPr marL="360045">
              <a:lnSpc>
                <a:spcPct val="90000"/>
              </a:lnSpc>
              <a:spcBef>
                <a:spcPts val="0"/>
              </a:spcBef>
              <a:defRPr sz="1400" b="0" i="0">
                <a:solidFill>
                  <a:srgbClr val="000000"/>
                </a:solidFill>
                <a:latin typeface="DFLiSongHK-W5"/>
                <a:ea typeface="DFLiSongHK-W5"/>
                <a:cs typeface="DFLiSongHK-W5"/>
              </a:defRPr>
            </a:lvl1pPr>
          </a:lstStyle>
          <a:p>
            <a:pPr lvl="0"/>
            <a:r>
              <a:rPr lang="en-US" dirty="0"/>
              <a:t>Text</a:t>
            </a:r>
          </a:p>
          <a:p>
            <a:pPr lvl="0"/>
            <a:endParaRPr lang="en-US" dirty="0"/>
          </a:p>
        </p:txBody>
      </p:sp>
      <p:sp>
        <p:nvSpPr>
          <p:cNvPr id="32" name="Text Placeholder 2"/>
          <p:cNvSpPr>
            <a:spLocks noGrp="1"/>
          </p:cNvSpPr>
          <p:nvPr>
            <p:ph type="body" sz="quarter" idx="20" hasCustomPrompt="1"/>
          </p:nvPr>
        </p:nvSpPr>
        <p:spPr>
          <a:xfrm>
            <a:off x="6086876" y="0"/>
            <a:ext cx="2596249" cy="1782789"/>
          </a:xfrm>
          <a:prstGeom prst="rect">
            <a:avLst/>
          </a:prstGeom>
        </p:spPr>
        <p:txBody>
          <a:bodyPr vert="horz" lIns="0" tIns="1159200" rIns="0"/>
          <a:lstStyle>
            <a:lvl1pPr marL="360045">
              <a:defRPr sz="3200" b="0" i="0">
                <a:solidFill>
                  <a:srgbClr val="143C40"/>
                </a:solidFill>
                <a:latin typeface="DFLiSongHK-W7"/>
                <a:ea typeface="DFLiSongHK-W7"/>
                <a:cs typeface="DFLiSongHK-W7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33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6086876" y="1782788"/>
            <a:ext cx="2596249" cy="2362491"/>
          </a:xfrm>
          <a:prstGeom prst="rect">
            <a:avLst/>
          </a:prstGeom>
        </p:spPr>
        <p:txBody>
          <a:bodyPr vert="horz" lIns="0" tIns="0"/>
          <a:lstStyle>
            <a:lvl1pPr marL="360045">
              <a:lnSpc>
                <a:spcPct val="9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DFLiSongHK-W5"/>
                <a:ea typeface="DFLiSongHK-W5"/>
                <a:cs typeface="DFLiSongHK-W5"/>
              </a:defRPr>
            </a:lvl1pPr>
          </a:lstStyle>
          <a:p>
            <a:pPr lvl="0"/>
            <a:r>
              <a:rPr lang="en-US" dirty="0"/>
              <a:t>Text</a:t>
            </a:r>
          </a:p>
          <a:p>
            <a:pPr lvl="0"/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253" y="4749776"/>
            <a:ext cx="1800000" cy="2935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 rot="16200000">
            <a:off x="8645214" y="4824536"/>
            <a:ext cx="493925" cy="144000"/>
          </a:xfrm>
          <a:prstGeom prst="rect">
            <a:avLst/>
          </a:prstGeom>
          <a:solidFill>
            <a:srgbClr val="143C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Content Placeholder 1"/>
          <p:cNvSpPr>
            <a:spLocks noGrp="1"/>
          </p:cNvSpPr>
          <p:nvPr>
            <p:ph idx="12"/>
          </p:nvPr>
        </p:nvSpPr>
        <p:spPr>
          <a:xfrm>
            <a:off x="0" y="2384214"/>
            <a:ext cx="3084971" cy="2759286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0" name="Content Placeholder 2"/>
          <p:cNvSpPr>
            <a:spLocks noGrp="1"/>
          </p:cNvSpPr>
          <p:nvPr>
            <p:ph idx="13"/>
          </p:nvPr>
        </p:nvSpPr>
        <p:spPr>
          <a:xfrm>
            <a:off x="0" y="1644952"/>
            <a:ext cx="3084971" cy="739262"/>
          </a:xfrm>
          <a:prstGeom prst="rect">
            <a:avLst/>
          </a:prstGeom>
        </p:spPr>
        <p:txBody>
          <a:bodyPr/>
          <a:lstStyle>
            <a:lvl1pPr algn="r">
              <a:defRPr b="0" i="0">
                <a:solidFill>
                  <a:srgbClr val="143C40"/>
                </a:solidFill>
                <a:latin typeface="DFLiSongHK-W7"/>
                <a:ea typeface="DFLiSongHK-W7"/>
                <a:cs typeface="DFLiSongHK-W7"/>
              </a:defRPr>
            </a:lvl1pPr>
          </a:lstStyle>
          <a:p>
            <a:endParaRPr lang="en-US" sz="4500" dirty="0"/>
          </a:p>
        </p:txBody>
      </p:sp>
      <p:sp>
        <p:nvSpPr>
          <p:cNvPr id="22" name="Title 2"/>
          <p:cNvSpPr txBox="1"/>
          <p:nvPr userDrawn="1"/>
        </p:nvSpPr>
        <p:spPr>
          <a:xfrm>
            <a:off x="4121477" y="975360"/>
            <a:ext cx="1121084" cy="3048000"/>
          </a:xfrm>
          <a:prstGeom prst="rect">
            <a:avLst/>
          </a:prstGeom>
        </p:spPr>
        <p:txBody>
          <a:bodyPr tIns="46800"/>
          <a:lstStyle>
            <a:lvl1pPr marL="539750" algn="l" defTabSz="914400" rtl="0" eaLnBrk="1" latinLnBrk="0" hangingPunct="1">
              <a:spcBef>
                <a:spcPct val="0"/>
              </a:spcBef>
              <a:buNone/>
              <a:defRPr sz="2800" b="1" kern="1200" cap="none" spc="-60" baseline="0">
                <a:solidFill>
                  <a:srgbClr val="174A4F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/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4"/>
          </p:nvPr>
        </p:nvSpPr>
        <p:spPr>
          <a:xfrm>
            <a:off x="3084971" y="863600"/>
            <a:ext cx="1131112" cy="3302000"/>
          </a:xfrm>
          <a:prstGeom prst="rect">
            <a:avLst/>
          </a:prstGeom>
        </p:spPr>
        <p:txBody>
          <a:bodyPr vert="horz"/>
          <a:lstStyle>
            <a:lvl1pPr algn="r">
              <a:defRPr sz="3200" b="0" i="0">
                <a:solidFill>
                  <a:srgbClr val="143C40"/>
                </a:solidFill>
                <a:latin typeface="DFLiSongHK-W7"/>
                <a:ea typeface="DFLiSongHK-W7"/>
                <a:cs typeface="DFLiSongHK-W7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8" name="Text Placeholder 26"/>
          <p:cNvSpPr>
            <a:spLocks noGrp="1"/>
          </p:cNvSpPr>
          <p:nvPr>
            <p:ph type="body" sz="quarter" idx="15"/>
          </p:nvPr>
        </p:nvSpPr>
        <p:spPr>
          <a:xfrm>
            <a:off x="4397516" y="863600"/>
            <a:ext cx="4746484" cy="3302000"/>
          </a:xfrm>
          <a:prstGeom prst="rect">
            <a:avLst/>
          </a:prstGeom>
        </p:spPr>
        <p:txBody>
          <a:bodyPr vert="horz"/>
          <a:lstStyle>
            <a:lvl1pPr algn="l">
              <a:defRPr sz="3200" b="0" i="0">
                <a:solidFill>
                  <a:schemeClr val="tx1"/>
                </a:solidFill>
                <a:latin typeface="DFLiSongHK-W7"/>
                <a:ea typeface="DFLiSongHK-W7"/>
                <a:cs typeface="DFLiSongHK-W7"/>
              </a:defRPr>
            </a:lvl1pPr>
          </a:lstStyle>
          <a:p>
            <a:pPr lvl="0"/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UIC Cover 2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67799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0" y="1828556"/>
            <a:ext cx="9144000" cy="2571750"/>
          </a:xfrm>
          <a:prstGeom prst="rect">
            <a:avLst/>
          </a:prstGeom>
          <a:solidFill>
            <a:srgbClr val="143C40">
              <a:alpha val="5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 userDrawn="1"/>
        </p:nvSpPr>
        <p:spPr>
          <a:xfrm rot="16200000">
            <a:off x="8645214" y="4824536"/>
            <a:ext cx="493925" cy="144000"/>
          </a:xfrm>
          <a:prstGeom prst="rect">
            <a:avLst/>
          </a:prstGeom>
          <a:solidFill>
            <a:srgbClr val="143C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 Placeholder 2"/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-10160" y="1"/>
            <a:ext cx="5160641" cy="1107440"/>
          </a:xfrm>
          <a:prstGeom prst="rect">
            <a:avLst/>
          </a:prstGeom>
        </p:spPr>
        <p:txBody>
          <a:bodyPr vert="horz" lIns="0" tIns="457200" rIns="0"/>
          <a:lstStyle>
            <a:lvl1pPr marL="360045">
              <a:defRPr sz="3200" b="0" i="0">
                <a:solidFill>
                  <a:srgbClr val="143C40"/>
                </a:solidFill>
                <a:latin typeface="DFLiSongHK-W7"/>
                <a:ea typeface="DFLiSongHK-W7"/>
                <a:cs typeface="DFLiSongHK-W7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7" name="Text Placeholder 2"/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3200" y="1107442"/>
            <a:ext cx="5147282" cy="725990"/>
          </a:xfrm>
          <a:prstGeom prst="rect">
            <a:avLst/>
          </a:prstGeom>
        </p:spPr>
        <p:txBody>
          <a:bodyPr vert="horz" lIns="0" tIns="0"/>
          <a:lstStyle>
            <a:lvl1pPr marL="360045">
              <a:lnSpc>
                <a:spcPct val="9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DFLiSongHK-W5"/>
                <a:ea typeface="DFLiSongHK-W5"/>
                <a:cs typeface="DFLiSongHK-W5"/>
              </a:defRPr>
            </a:lvl1pPr>
          </a:lstStyle>
          <a:p>
            <a:pPr lvl="0"/>
            <a:r>
              <a:rPr lang="en-US" dirty="0"/>
              <a:t>Text</a:t>
            </a:r>
          </a:p>
          <a:p>
            <a:pPr lvl="0"/>
            <a:endParaRPr lang="en-US" dirty="0"/>
          </a:p>
        </p:txBody>
      </p:sp>
      <p:sp>
        <p:nvSpPr>
          <p:cNvPr id="28" name="Text Placeholder 2"/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-10159" y="1833432"/>
            <a:ext cx="2543357" cy="1041848"/>
          </a:xfrm>
          <a:prstGeom prst="rect">
            <a:avLst/>
          </a:prstGeom>
        </p:spPr>
        <p:txBody>
          <a:bodyPr vert="horz" lIns="0" tIns="410400" rIns="0"/>
          <a:lstStyle>
            <a:lvl1pPr marL="360045">
              <a:defRPr sz="3200" b="0" i="0">
                <a:solidFill>
                  <a:srgbClr val="FFFFFF"/>
                </a:solidFill>
                <a:latin typeface="DFLiSongHK-W7"/>
                <a:ea typeface="DFLiSongHK-W7"/>
                <a:cs typeface="DFLiSongHK-W7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9" name="Text Placeholder 2"/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-10159" y="2875280"/>
            <a:ext cx="2543559" cy="725990"/>
          </a:xfrm>
          <a:prstGeom prst="rect">
            <a:avLst/>
          </a:prstGeom>
        </p:spPr>
        <p:txBody>
          <a:bodyPr vert="horz" lIns="0" tIns="0"/>
          <a:lstStyle>
            <a:lvl1pPr marL="360045">
              <a:lnSpc>
                <a:spcPct val="90000"/>
              </a:lnSpc>
              <a:spcBef>
                <a:spcPts val="0"/>
              </a:spcBef>
              <a:defRPr sz="1400" b="0" i="0">
                <a:solidFill>
                  <a:schemeClr val="bg1"/>
                </a:solidFill>
                <a:latin typeface="DFLiSongHK-W5"/>
                <a:ea typeface="DFLiSongHK-W5"/>
                <a:cs typeface="DFLiSongHK-W5"/>
              </a:defRPr>
            </a:lvl1pPr>
          </a:lstStyle>
          <a:p>
            <a:pPr lvl="0"/>
            <a:r>
              <a:rPr lang="en-US" dirty="0"/>
              <a:t>Text</a:t>
            </a:r>
          </a:p>
          <a:p>
            <a:pPr lvl="0"/>
            <a:endParaRPr lang="en-US" dirty="0"/>
          </a:p>
        </p:txBody>
      </p:sp>
      <p:sp>
        <p:nvSpPr>
          <p:cNvPr id="30" name="Text Placeholder 2"/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2526597" y="1833432"/>
            <a:ext cx="2550160" cy="1041848"/>
          </a:xfrm>
          <a:prstGeom prst="rect">
            <a:avLst/>
          </a:prstGeom>
        </p:spPr>
        <p:txBody>
          <a:bodyPr vert="horz" lIns="0" tIns="410400" rIns="0"/>
          <a:lstStyle>
            <a:lvl1pPr marL="360045">
              <a:defRPr sz="3200" b="0" i="0">
                <a:solidFill>
                  <a:schemeClr val="bg1"/>
                </a:solidFill>
                <a:latin typeface="DFLiSongHK-W7"/>
                <a:ea typeface="DFLiSongHK-W7"/>
                <a:cs typeface="DFLiSongHK-W7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32" name="Text Placeholder 2"/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2533198" y="2875280"/>
            <a:ext cx="2543559" cy="725990"/>
          </a:xfrm>
          <a:prstGeom prst="rect">
            <a:avLst/>
          </a:prstGeom>
        </p:spPr>
        <p:txBody>
          <a:bodyPr vert="horz" lIns="0" tIns="0"/>
          <a:lstStyle>
            <a:lvl1pPr marL="360045">
              <a:lnSpc>
                <a:spcPct val="90000"/>
              </a:lnSpc>
              <a:spcBef>
                <a:spcPts val="0"/>
              </a:spcBef>
              <a:defRPr sz="1400" b="0" i="0">
                <a:solidFill>
                  <a:schemeClr val="bg1"/>
                </a:solidFill>
                <a:latin typeface="DFLiSongHK-W5"/>
                <a:ea typeface="DFLiSongHK-W5"/>
                <a:cs typeface="DFLiSongHK-W5"/>
              </a:defRPr>
            </a:lvl1pPr>
          </a:lstStyle>
          <a:p>
            <a:pPr lvl="0"/>
            <a:r>
              <a:rPr lang="en-US" dirty="0"/>
              <a:t>Text</a:t>
            </a:r>
          </a:p>
          <a:p>
            <a:pPr lvl="0"/>
            <a:endParaRPr lang="en-US" dirty="0"/>
          </a:p>
        </p:txBody>
      </p:sp>
      <p:sp>
        <p:nvSpPr>
          <p:cNvPr id="33" name="Picture Placeholder 2"/>
          <p:cNvSpPr>
            <a:spLocks noGrp="1"/>
          </p:cNvSpPr>
          <p:nvPr userDrawn="1">
            <p:ph type="pic" sz="quarter" idx="26"/>
          </p:nvPr>
        </p:nvSpPr>
        <p:spPr>
          <a:xfrm>
            <a:off x="5553075" y="0"/>
            <a:ext cx="3267075" cy="4649788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253" y="4749776"/>
            <a:ext cx="1800000" cy="2935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UIC Cover 2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67799"/>
          </a:xfrm>
          <a:prstGeom prst="rect">
            <a:avLst/>
          </a:prstGeom>
        </p:spPr>
      </p:pic>
      <p:sp>
        <p:nvSpPr>
          <p:cNvPr id="18" name="Rectangle 17"/>
          <p:cNvSpPr/>
          <p:nvPr userDrawn="1"/>
        </p:nvSpPr>
        <p:spPr>
          <a:xfrm rot="16200000">
            <a:off x="8645214" y="4824536"/>
            <a:ext cx="493925" cy="144000"/>
          </a:xfrm>
          <a:prstGeom prst="rect">
            <a:avLst/>
          </a:prstGeom>
          <a:solidFill>
            <a:srgbClr val="143C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20" hasCustomPrompt="1"/>
          </p:nvPr>
        </p:nvSpPr>
        <p:spPr>
          <a:xfrm>
            <a:off x="3146947" y="1"/>
            <a:ext cx="5160641" cy="1107440"/>
          </a:xfrm>
          <a:prstGeom prst="rect">
            <a:avLst/>
          </a:prstGeom>
        </p:spPr>
        <p:txBody>
          <a:bodyPr vert="horz" lIns="252000" tIns="457200" rIns="0"/>
          <a:lstStyle>
            <a:lvl1pPr marL="360045">
              <a:defRPr sz="3200" b="0" i="0">
                <a:solidFill>
                  <a:srgbClr val="143C40"/>
                </a:solidFill>
                <a:latin typeface="DFLiSongHK-W7"/>
                <a:ea typeface="DFLiSongHK-W7"/>
                <a:cs typeface="DFLiSongHK-W7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3146947" y="1107442"/>
            <a:ext cx="5147281" cy="3301998"/>
          </a:xfrm>
          <a:prstGeom prst="rect">
            <a:avLst/>
          </a:prstGeom>
        </p:spPr>
        <p:txBody>
          <a:bodyPr vert="horz" lIns="252000" tIns="0" bIns="0"/>
          <a:lstStyle>
            <a:lvl1pPr marL="536575" indent="-183515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400" b="0" i="0">
                <a:solidFill>
                  <a:schemeClr val="tx1"/>
                </a:solidFill>
                <a:latin typeface="DFLiSongHK-W5"/>
                <a:ea typeface="DFLiSongHK-W5"/>
                <a:cs typeface="DFLiSongHK-W5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3143250" cy="5143500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253" y="4749776"/>
            <a:ext cx="1800000" cy="2935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UIC Cover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61758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 rot="16200000">
            <a:off x="8645214" y="4824536"/>
            <a:ext cx="493925" cy="144000"/>
          </a:xfrm>
          <a:prstGeom prst="rect">
            <a:avLst/>
          </a:prstGeom>
          <a:solidFill>
            <a:srgbClr val="5E978D">
              <a:alpha val="3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6430395" y="4687907"/>
            <a:ext cx="2666165" cy="402402"/>
            <a:chOff x="6154011" y="4687907"/>
            <a:chExt cx="2666165" cy="402402"/>
          </a:xfrm>
        </p:grpSpPr>
        <p:sp>
          <p:nvSpPr>
            <p:cNvPr id="15" name="TextBox 14"/>
            <p:cNvSpPr txBox="1"/>
            <p:nvPr/>
          </p:nvSpPr>
          <p:spPr>
            <a:xfrm>
              <a:off x="6154011" y="4890254"/>
              <a:ext cx="2666165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dirty="0">
                  <a:solidFill>
                    <a:srgbClr val="5E978D"/>
                  </a:solidFill>
                  <a:latin typeface="Adobe Caslon Pro Bold"/>
                  <a:ea typeface="Apple LiSung Light" charset="-120"/>
                  <a:cs typeface="Adobe Caslon Pro Bold"/>
                </a:rPr>
                <a:t>In knowledge and in deeds, unto the whole person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385569" y="4687907"/>
              <a:ext cx="2203049" cy="26161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zh-TW" altLang="en-US" sz="1100" kern="2500" spc="180" dirty="0">
                  <a:solidFill>
                    <a:srgbClr val="5E978D"/>
                  </a:solidFill>
                  <a:latin typeface="MSungHKS-Medium"/>
                  <a:ea typeface="MSungHKS-Medium"/>
                  <a:cs typeface="MSungHKS-Medium"/>
                </a:rPr>
                <a:t>博文雅志</a:t>
              </a:r>
              <a:r>
                <a:rPr lang="en-US" altLang="zh-TW" sz="1100" kern="2500" spc="180" dirty="0">
                  <a:solidFill>
                    <a:srgbClr val="5E978D"/>
                  </a:solidFill>
                  <a:latin typeface="MSungHKS-Medium"/>
                  <a:ea typeface="MSungHKS-Medium"/>
                  <a:cs typeface="MSungHKS-Medium"/>
                </a:rPr>
                <a:t>   </a:t>
              </a:r>
              <a:r>
                <a:rPr lang="zh-TW" altLang="en-US" sz="1100" kern="2500" spc="180" dirty="0">
                  <a:solidFill>
                    <a:srgbClr val="5E978D"/>
                  </a:solidFill>
                  <a:latin typeface="MSungHKS-Medium"/>
                  <a:ea typeface="MSungHKS-Medium"/>
                  <a:cs typeface="MSungHKS-Medium"/>
                </a:rPr>
                <a:t>真知篤行</a:t>
              </a:r>
              <a:endParaRPr lang="en-US" sz="1100" kern="2500" spc="180" dirty="0">
                <a:solidFill>
                  <a:srgbClr val="5E978D"/>
                </a:solidFill>
                <a:latin typeface="MSungHKS-Medium"/>
                <a:ea typeface="MSungHKS-Medium"/>
                <a:cs typeface="MSungHKS-Medium"/>
              </a:endParaRPr>
            </a:p>
          </p:txBody>
        </p:sp>
      </p:grpSp>
      <p:sp>
        <p:nvSpPr>
          <p:cNvPr id="20" name="Text Placeholder 19"/>
          <p:cNvSpPr>
            <a:spLocks noGrp="1"/>
          </p:cNvSpPr>
          <p:nvPr>
            <p:ph type="body" sz="quarter" idx="13"/>
          </p:nvPr>
        </p:nvSpPr>
        <p:spPr>
          <a:xfrm>
            <a:off x="0" y="0"/>
            <a:ext cx="9144000" cy="928408"/>
          </a:xfrm>
          <a:prstGeom prst="rect">
            <a:avLst/>
          </a:prstGeom>
        </p:spPr>
        <p:txBody>
          <a:bodyPr vert="horz" lIns="360000" tIns="514800"/>
          <a:lstStyle>
            <a:lvl1pPr marL="179705" indent="-179705">
              <a:defRPr sz="2800" b="0" i="0">
                <a:solidFill>
                  <a:srgbClr val="FFFFFF"/>
                </a:solidFill>
                <a:latin typeface="DFLiSongHK-W7"/>
                <a:ea typeface="DFLiSongHK-W7"/>
                <a:cs typeface="DFLiSongHK-W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Text Placeholder 19"/>
          <p:cNvSpPr>
            <a:spLocks noGrp="1"/>
          </p:cNvSpPr>
          <p:nvPr>
            <p:ph type="body" sz="quarter" idx="14"/>
          </p:nvPr>
        </p:nvSpPr>
        <p:spPr>
          <a:xfrm>
            <a:off x="0" y="1032184"/>
            <a:ext cx="9144000" cy="464516"/>
          </a:xfrm>
          <a:prstGeom prst="rect">
            <a:avLst/>
          </a:prstGeom>
        </p:spPr>
        <p:txBody>
          <a:bodyPr vert="horz" lIns="360000" tIns="46800"/>
          <a:lstStyle>
            <a:lvl1pPr>
              <a:defRPr sz="2000" b="0" i="0">
                <a:solidFill>
                  <a:srgbClr val="FFFFFF"/>
                </a:solidFill>
                <a:latin typeface="DFLiSongHK-W7"/>
                <a:ea typeface="DFLiSongHK-W7"/>
                <a:cs typeface="DFLiSongHK-W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Text Placeholder 19"/>
          <p:cNvSpPr>
            <a:spLocks noGrp="1"/>
          </p:cNvSpPr>
          <p:nvPr>
            <p:ph type="body" sz="quarter" idx="16"/>
          </p:nvPr>
        </p:nvSpPr>
        <p:spPr>
          <a:xfrm>
            <a:off x="0" y="1496699"/>
            <a:ext cx="9144000" cy="2900507"/>
          </a:xfrm>
          <a:prstGeom prst="rect">
            <a:avLst/>
          </a:prstGeom>
        </p:spPr>
        <p:txBody>
          <a:bodyPr vert="horz" lIns="360000" tIns="46800"/>
          <a:lstStyle>
            <a:lvl1pPr>
              <a:spcAft>
                <a:spcPts val="0"/>
              </a:spcAft>
              <a:defRPr sz="1500" b="0" i="0">
                <a:solidFill>
                  <a:srgbClr val="FFFFFF"/>
                </a:solidFill>
                <a:latin typeface="DFLiSongHK-W5"/>
                <a:ea typeface="DFLiSongHK-W5"/>
                <a:cs typeface="DFLiSongHK-W5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491067" y="-14669"/>
            <a:ext cx="5595809" cy="5158169"/>
          </a:xfrm>
          <a:prstGeom prst="rect">
            <a:avLst/>
          </a:prstGeom>
          <a:solidFill>
            <a:srgbClr val="143C40">
              <a:alpha val="1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Diagram 7"/>
          <p:cNvGraphicFramePr/>
          <p:nvPr userDrawn="1"/>
        </p:nvGraphicFramePr>
        <p:xfrm>
          <a:off x="274517" y="1018149"/>
          <a:ext cx="6096000" cy="39179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Rectangle 10"/>
          <p:cNvSpPr/>
          <p:nvPr userDrawn="1"/>
        </p:nvSpPr>
        <p:spPr>
          <a:xfrm rot="16200000">
            <a:off x="8645214" y="4824536"/>
            <a:ext cx="493925" cy="144000"/>
          </a:xfrm>
          <a:prstGeom prst="rect">
            <a:avLst/>
          </a:prstGeom>
          <a:solidFill>
            <a:srgbClr val="143C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00063" y="314326"/>
            <a:ext cx="5586813" cy="287534"/>
          </a:xfrm>
          <a:prstGeom prst="rect">
            <a:avLst/>
          </a:prstGeom>
        </p:spPr>
        <p:txBody>
          <a:bodyPr vert="horz"/>
          <a:lstStyle>
            <a:lvl1pPr algn="ctr">
              <a:defRPr sz="1600" b="0" i="0">
                <a:solidFill>
                  <a:srgbClr val="143C40"/>
                </a:solidFill>
                <a:latin typeface="DFLiSongHK-W7"/>
                <a:ea typeface="DFLiSongHK-W7"/>
                <a:cs typeface="DFLiSongHK-W7"/>
              </a:defRPr>
            </a:lvl1pPr>
            <a:lvl2pPr algn="ctr">
              <a:defRPr sz="1600">
                <a:solidFill>
                  <a:srgbClr val="143C40"/>
                </a:solidFill>
              </a:defRPr>
            </a:lvl2pPr>
            <a:lvl3pPr algn="ctr">
              <a:defRPr sz="1600">
                <a:solidFill>
                  <a:srgbClr val="143C40"/>
                </a:solidFill>
              </a:defRPr>
            </a:lvl3pPr>
            <a:lvl4pPr algn="ctr">
              <a:defRPr sz="1600">
                <a:solidFill>
                  <a:srgbClr val="143C40"/>
                </a:solidFill>
              </a:defRPr>
            </a:lvl4pPr>
            <a:lvl5pPr algn="ctr">
              <a:defRPr sz="1600">
                <a:solidFill>
                  <a:srgbClr val="143C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00063" y="601860"/>
            <a:ext cx="5586813" cy="287534"/>
          </a:xfrm>
          <a:prstGeom prst="rect">
            <a:avLst/>
          </a:prstGeom>
        </p:spPr>
        <p:txBody>
          <a:bodyPr vert="horz"/>
          <a:lstStyle>
            <a:lvl1pPr algn="ctr">
              <a:defRPr sz="1500" b="0" i="0">
                <a:solidFill>
                  <a:srgbClr val="376092"/>
                </a:solidFill>
                <a:latin typeface="DFLiSongHK-W7"/>
                <a:ea typeface="DFLiSongHK-W7"/>
                <a:cs typeface="DFLiSongHK-W7"/>
              </a:defRPr>
            </a:lvl1pPr>
            <a:lvl2pPr algn="ctr">
              <a:defRPr sz="1600">
                <a:solidFill>
                  <a:srgbClr val="143C40"/>
                </a:solidFill>
              </a:defRPr>
            </a:lvl2pPr>
            <a:lvl3pPr algn="ctr">
              <a:defRPr sz="1600">
                <a:solidFill>
                  <a:srgbClr val="143C40"/>
                </a:solidFill>
              </a:defRPr>
            </a:lvl3pPr>
            <a:lvl4pPr algn="ctr">
              <a:defRPr sz="1600">
                <a:solidFill>
                  <a:srgbClr val="143C40"/>
                </a:solidFill>
              </a:defRPr>
            </a:lvl4pPr>
            <a:lvl5pPr algn="ctr">
              <a:defRPr sz="1600">
                <a:solidFill>
                  <a:srgbClr val="143C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20" hasCustomPrompt="1"/>
          </p:nvPr>
        </p:nvSpPr>
        <p:spPr>
          <a:xfrm>
            <a:off x="6086876" y="0"/>
            <a:ext cx="2596249" cy="4311916"/>
          </a:xfrm>
          <a:prstGeom prst="rect">
            <a:avLst/>
          </a:prstGeom>
        </p:spPr>
        <p:txBody>
          <a:bodyPr vert="horz" lIns="0" tIns="1159200" rIns="0"/>
          <a:lstStyle>
            <a:lvl1pPr marL="360045">
              <a:spcBef>
                <a:spcPts val="170"/>
              </a:spcBef>
              <a:spcAft>
                <a:spcPts val="0"/>
              </a:spcAft>
              <a:defRPr sz="3200" b="0" i="0">
                <a:solidFill>
                  <a:srgbClr val="143C40"/>
                </a:solidFill>
                <a:latin typeface="DFLiSongHK-W7"/>
                <a:ea typeface="DFLiSongHK-W7"/>
                <a:cs typeface="DFLiSongHK-W7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2341494" y="1529593"/>
            <a:ext cx="1857709" cy="811162"/>
          </a:xfrm>
          <a:prstGeom prst="rect">
            <a:avLst/>
          </a:prstGeom>
        </p:spPr>
        <p:txBody>
          <a:bodyPr vert="horz"/>
          <a:lstStyle>
            <a:lvl1pPr algn="ctr">
              <a:defRPr sz="1800" b="0" i="0">
                <a:solidFill>
                  <a:srgbClr val="143C40"/>
                </a:solidFill>
                <a:latin typeface="DFLiSongHK-W7"/>
                <a:ea typeface="DFLiSongHK-W7"/>
                <a:cs typeface="DFLiSongHK-W7"/>
              </a:defRPr>
            </a:lvl1pPr>
          </a:lstStyle>
          <a:p>
            <a:pPr lvl="0"/>
            <a:r>
              <a:rPr lang="en-US" dirty="0"/>
              <a:t>Master text styles</a:t>
            </a:r>
          </a:p>
        </p:txBody>
      </p:sp>
      <p:sp>
        <p:nvSpPr>
          <p:cNvPr id="35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2341494" y="2353403"/>
            <a:ext cx="1857709" cy="904821"/>
          </a:xfrm>
          <a:prstGeom prst="rect">
            <a:avLst/>
          </a:prstGeom>
        </p:spPr>
        <p:txBody>
          <a:bodyPr vert="horz"/>
          <a:lstStyle>
            <a:lvl1pPr algn="ctr">
              <a:defRPr sz="1400" b="0" i="0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DFLiSongHK-W7"/>
                <a:ea typeface="DFLiSongHK-W7"/>
                <a:cs typeface="DFLiSongHK-W7"/>
              </a:defRPr>
            </a:lvl1pPr>
          </a:lstStyle>
          <a:p>
            <a:pPr lvl="0"/>
            <a:r>
              <a:rPr lang="en-US" dirty="0"/>
              <a:t>Master text styles</a:t>
            </a:r>
          </a:p>
        </p:txBody>
      </p:sp>
      <p:sp>
        <p:nvSpPr>
          <p:cNvPr id="36" name="Text Placeholder 24"/>
          <p:cNvSpPr>
            <a:spLocks noGrp="1"/>
          </p:cNvSpPr>
          <p:nvPr>
            <p:ph type="body" sz="quarter" idx="23" hasCustomPrompt="1"/>
          </p:nvPr>
        </p:nvSpPr>
        <p:spPr>
          <a:xfrm>
            <a:off x="3631267" y="3266908"/>
            <a:ext cx="1857709" cy="811162"/>
          </a:xfrm>
          <a:prstGeom prst="rect">
            <a:avLst/>
          </a:prstGeom>
        </p:spPr>
        <p:txBody>
          <a:bodyPr vert="horz"/>
          <a:lstStyle>
            <a:lvl1pPr algn="ctr">
              <a:defRPr sz="1800" b="0" i="0">
                <a:solidFill>
                  <a:srgbClr val="143C40"/>
                </a:solidFill>
                <a:latin typeface="DFLiSongHK-W7"/>
                <a:ea typeface="DFLiSongHK-W7"/>
                <a:cs typeface="DFLiSongHK-W7"/>
              </a:defRPr>
            </a:lvl1pPr>
          </a:lstStyle>
          <a:p>
            <a:pPr lvl="0"/>
            <a:r>
              <a:rPr lang="en-US" dirty="0"/>
              <a:t>Master text styles</a:t>
            </a:r>
          </a:p>
        </p:txBody>
      </p:sp>
      <p:sp>
        <p:nvSpPr>
          <p:cNvPr id="37" name="Text Placeholder 24"/>
          <p:cNvSpPr>
            <a:spLocks noGrp="1"/>
          </p:cNvSpPr>
          <p:nvPr>
            <p:ph type="body" sz="quarter" idx="24" hasCustomPrompt="1"/>
          </p:nvPr>
        </p:nvSpPr>
        <p:spPr>
          <a:xfrm>
            <a:off x="3631267" y="4090718"/>
            <a:ext cx="1857709" cy="904821"/>
          </a:xfrm>
          <a:prstGeom prst="rect">
            <a:avLst/>
          </a:prstGeom>
        </p:spPr>
        <p:txBody>
          <a:bodyPr vert="horz"/>
          <a:lstStyle>
            <a:lvl1pPr algn="ctr">
              <a:defRPr sz="1400" b="0" i="0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DFLiSongHK-W7"/>
                <a:ea typeface="DFLiSongHK-W7"/>
                <a:cs typeface="DFLiSongHK-W7"/>
              </a:defRPr>
            </a:lvl1pPr>
          </a:lstStyle>
          <a:p>
            <a:pPr lvl="0"/>
            <a:r>
              <a:rPr lang="en-US" dirty="0"/>
              <a:t>Master text styles</a:t>
            </a:r>
          </a:p>
        </p:txBody>
      </p:sp>
      <p:sp>
        <p:nvSpPr>
          <p:cNvPr id="38" name="Text Placeholder 24"/>
          <p:cNvSpPr>
            <a:spLocks noGrp="1"/>
          </p:cNvSpPr>
          <p:nvPr>
            <p:ph type="body" sz="quarter" idx="25" hasCustomPrompt="1"/>
          </p:nvPr>
        </p:nvSpPr>
        <p:spPr>
          <a:xfrm>
            <a:off x="1091135" y="3266908"/>
            <a:ext cx="1857709" cy="811162"/>
          </a:xfrm>
          <a:prstGeom prst="rect">
            <a:avLst/>
          </a:prstGeom>
        </p:spPr>
        <p:txBody>
          <a:bodyPr vert="horz"/>
          <a:lstStyle>
            <a:lvl1pPr algn="ctr">
              <a:defRPr sz="1800" b="0" i="0">
                <a:solidFill>
                  <a:srgbClr val="143C40"/>
                </a:solidFill>
                <a:latin typeface="DFLiSongHK-W7"/>
                <a:ea typeface="DFLiSongHK-W7"/>
                <a:cs typeface="DFLiSongHK-W7"/>
              </a:defRPr>
            </a:lvl1pPr>
          </a:lstStyle>
          <a:p>
            <a:pPr lvl="0"/>
            <a:r>
              <a:rPr lang="en-US" dirty="0"/>
              <a:t>Master text styles</a:t>
            </a:r>
          </a:p>
        </p:txBody>
      </p:sp>
      <p:sp>
        <p:nvSpPr>
          <p:cNvPr id="40" name="Text Placeholder 24"/>
          <p:cNvSpPr>
            <a:spLocks noGrp="1"/>
          </p:cNvSpPr>
          <p:nvPr>
            <p:ph type="body" sz="quarter" idx="26" hasCustomPrompt="1"/>
          </p:nvPr>
        </p:nvSpPr>
        <p:spPr>
          <a:xfrm>
            <a:off x="1091135" y="4090718"/>
            <a:ext cx="1857709" cy="904821"/>
          </a:xfrm>
          <a:prstGeom prst="rect">
            <a:avLst/>
          </a:prstGeom>
        </p:spPr>
        <p:txBody>
          <a:bodyPr vert="horz"/>
          <a:lstStyle>
            <a:lvl1pPr algn="ctr">
              <a:defRPr sz="1400" b="0" i="0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DFLiSongHK-W7"/>
                <a:ea typeface="DFLiSongHK-W7"/>
                <a:cs typeface="DFLiSongHK-W7"/>
              </a:defRPr>
            </a:lvl1pPr>
          </a:lstStyle>
          <a:p>
            <a:pPr lvl="0"/>
            <a:r>
              <a:rPr lang="en-US" dirty="0"/>
              <a:t>Master text styles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253" y="4749776"/>
            <a:ext cx="1800000" cy="2935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 descr="UIC Cover 2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67799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7099661" y="2790113"/>
            <a:ext cx="1656000" cy="1656000"/>
          </a:xfrm>
          <a:prstGeom prst="rect">
            <a:avLst/>
          </a:prstGeom>
          <a:solidFill>
            <a:srgbClr val="5E978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491067" y="2790113"/>
            <a:ext cx="1656000" cy="1656000"/>
          </a:xfrm>
          <a:prstGeom prst="rect">
            <a:avLst/>
          </a:prstGeom>
          <a:solidFill>
            <a:srgbClr val="5E978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491067" y="1139999"/>
            <a:ext cx="1656000" cy="1984783"/>
            <a:chOff x="-909898" y="816952"/>
            <a:chExt cx="1656000" cy="1984783"/>
          </a:xfrm>
        </p:grpSpPr>
        <p:sp>
          <p:nvSpPr>
            <p:cNvPr id="14" name="Connector 13"/>
            <p:cNvSpPr/>
            <p:nvPr/>
          </p:nvSpPr>
          <p:spPr>
            <a:xfrm>
              <a:off x="-288696" y="2388139"/>
              <a:ext cx="413596" cy="413596"/>
            </a:xfrm>
            <a:prstGeom prst="flowChartConnector">
              <a:avLst/>
            </a:prstGeom>
            <a:solidFill>
              <a:srgbClr val="2C616A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Process 14"/>
            <p:cNvSpPr/>
            <p:nvPr/>
          </p:nvSpPr>
          <p:spPr>
            <a:xfrm>
              <a:off x="-909898" y="816952"/>
              <a:ext cx="1656000" cy="1655999"/>
            </a:xfrm>
            <a:prstGeom prst="flowChartProcess">
              <a:avLst/>
            </a:prstGeom>
            <a:solidFill>
              <a:srgbClr val="2C616A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 userDrawn="1"/>
        </p:nvGrpSpPr>
        <p:grpSpPr>
          <a:xfrm>
            <a:off x="7092665" y="1139999"/>
            <a:ext cx="1656000" cy="1984783"/>
            <a:chOff x="-909898" y="816952"/>
            <a:chExt cx="1656000" cy="1984783"/>
          </a:xfrm>
        </p:grpSpPr>
        <p:sp>
          <p:nvSpPr>
            <p:cNvPr id="19" name="Connector 18"/>
            <p:cNvSpPr/>
            <p:nvPr/>
          </p:nvSpPr>
          <p:spPr>
            <a:xfrm>
              <a:off x="-288696" y="2388139"/>
              <a:ext cx="413596" cy="413596"/>
            </a:xfrm>
            <a:prstGeom prst="flowChartConnector">
              <a:avLst/>
            </a:prstGeom>
            <a:solidFill>
              <a:srgbClr val="2C616A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Process 19"/>
            <p:cNvSpPr/>
            <p:nvPr/>
          </p:nvSpPr>
          <p:spPr>
            <a:xfrm>
              <a:off x="-909898" y="816952"/>
              <a:ext cx="1656000" cy="1655999"/>
            </a:xfrm>
            <a:prstGeom prst="flowChartProcess">
              <a:avLst/>
            </a:prstGeom>
            <a:solidFill>
              <a:srgbClr val="2C616A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/>
          <p:cNvSpPr/>
          <p:nvPr userDrawn="1"/>
        </p:nvSpPr>
        <p:spPr>
          <a:xfrm>
            <a:off x="3793589" y="2790113"/>
            <a:ext cx="1656000" cy="1656000"/>
          </a:xfrm>
          <a:prstGeom prst="rect">
            <a:avLst/>
          </a:prstGeom>
          <a:solidFill>
            <a:srgbClr val="5E978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 userDrawn="1"/>
        </p:nvGrpSpPr>
        <p:grpSpPr>
          <a:xfrm rot="16200000">
            <a:off x="5616619" y="969721"/>
            <a:ext cx="1656000" cy="1984783"/>
            <a:chOff x="-909898" y="816952"/>
            <a:chExt cx="1656000" cy="1984783"/>
          </a:xfrm>
          <a:solidFill>
            <a:srgbClr val="5E978D"/>
          </a:solidFill>
        </p:grpSpPr>
        <p:sp>
          <p:nvSpPr>
            <p:cNvPr id="23" name="Connector 22"/>
            <p:cNvSpPr/>
            <p:nvPr/>
          </p:nvSpPr>
          <p:spPr>
            <a:xfrm>
              <a:off x="-288696" y="2388139"/>
              <a:ext cx="413596" cy="413596"/>
            </a:xfrm>
            <a:prstGeom prst="flowChartConnector">
              <a:avLst/>
            </a:prstGeom>
            <a:grp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Process 23"/>
            <p:cNvSpPr/>
            <p:nvPr/>
          </p:nvSpPr>
          <p:spPr>
            <a:xfrm>
              <a:off x="-909898" y="816952"/>
              <a:ext cx="1656000" cy="1655999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 userDrawn="1"/>
        </p:nvGrpSpPr>
        <p:grpSpPr>
          <a:xfrm>
            <a:off x="3796227" y="1139999"/>
            <a:ext cx="1656000" cy="1984783"/>
            <a:chOff x="-909898" y="816952"/>
            <a:chExt cx="1656000" cy="1984783"/>
          </a:xfrm>
        </p:grpSpPr>
        <p:sp>
          <p:nvSpPr>
            <p:cNvPr id="26" name="Connector 25"/>
            <p:cNvSpPr/>
            <p:nvPr/>
          </p:nvSpPr>
          <p:spPr>
            <a:xfrm>
              <a:off x="-288696" y="2388139"/>
              <a:ext cx="413596" cy="413596"/>
            </a:xfrm>
            <a:prstGeom prst="flowChartConnector">
              <a:avLst/>
            </a:prstGeom>
            <a:solidFill>
              <a:srgbClr val="2C616A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Process 26"/>
            <p:cNvSpPr/>
            <p:nvPr/>
          </p:nvSpPr>
          <p:spPr>
            <a:xfrm>
              <a:off x="-909898" y="816952"/>
              <a:ext cx="1656000" cy="1655999"/>
            </a:xfrm>
            <a:prstGeom prst="flowChartProcess">
              <a:avLst/>
            </a:prstGeom>
            <a:solidFill>
              <a:srgbClr val="2C616A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/>
          <p:cNvGrpSpPr/>
          <p:nvPr userDrawn="1"/>
        </p:nvGrpSpPr>
        <p:grpSpPr>
          <a:xfrm rot="16200000">
            <a:off x="2311460" y="2625720"/>
            <a:ext cx="1656000" cy="1984783"/>
            <a:chOff x="-909898" y="816952"/>
            <a:chExt cx="1656000" cy="1984783"/>
          </a:xfrm>
          <a:solidFill>
            <a:srgbClr val="2C616A"/>
          </a:solidFill>
        </p:grpSpPr>
        <p:sp>
          <p:nvSpPr>
            <p:cNvPr id="30" name="Connector 29"/>
            <p:cNvSpPr/>
            <p:nvPr/>
          </p:nvSpPr>
          <p:spPr>
            <a:xfrm>
              <a:off x="-288696" y="2388139"/>
              <a:ext cx="413596" cy="413596"/>
            </a:xfrm>
            <a:prstGeom prst="flowChartConnector">
              <a:avLst/>
            </a:prstGeom>
            <a:grp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Process 31"/>
            <p:cNvSpPr/>
            <p:nvPr/>
          </p:nvSpPr>
          <p:spPr>
            <a:xfrm>
              <a:off x="-909898" y="816952"/>
              <a:ext cx="1656000" cy="1655999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 32"/>
          <p:cNvGrpSpPr/>
          <p:nvPr userDrawn="1"/>
        </p:nvGrpSpPr>
        <p:grpSpPr>
          <a:xfrm>
            <a:off x="2147067" y="1139999"/>
            <a:ext cx="1656000" cy="1984783"/>
            <a:chOff x="-909898" y="816952"/>
            <a:chExt cx="1656000" cy="1984783"/>
          </a:xfrm>
          <a:solidFill>
            <a:srgbClr val="5E978D"/>
          </a:solidFill>
        </p:grpSpPr>
        <p:sp>
          <p:nvSpPr>
            <p:cNvPr id="34" name="Connector 33"/>
            <p:cNvSpPr/>
            <p:nvPr/>
          </p:nvSpPr>
          <p:spPr>
            <a:xfrm>
              <a:off x="-288696" y="2388139"/>
              <a:ext cx="413596" cy="413596"/>
            </a:xfrm>
            <a:prstGeom prst="flowChartConnector">
              <a:avLst/>
            </a:prstGeom>
            <a:grp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Process 34"/>
            <p:cNvSpPr/>
            <p:nvPr/>
          </p:nvSpPr>
          <p:spPr>
            <a:xfrm>
              <a:off x="-909898" y="816952"/>
              <a:ext cx="1656000" cy="1655999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/>
          <p:cNvGrpSpPr/>
          <p:nvPr userDrawn="1"/>
        </p:nvGrpSpPr>
        <p:grpSpPr>
          <a:xfrm rot="10800000">
            <a:off x="5446283" y="2461330"/>
            <a:ext cx="1656000" cy="1984783"/>
            <a:chOff x="-909898" y="816952"/>
            <a:chExt cx="1656000" cy="1984783"/>
          </a:xfrm>
        </p:grpSpPr>
        <p:sp>
          <p:nvSpPr>
            <p:cNvPr id="40" name="Connector 39"/>
            <p:cNvSpPr/>
            <p:nvPr/>
          </p:nvSpPr>
          <p:spPr>
            <a:xfrm>
              <a:off x="-288696" y="2388139"/>
              <a:ext cx="413596" cy="413596"/>
            </a:xfrm>
            <a:prstGeom prst="flowChartConnector">
              <a:avLst/>
            </a:prstGeom>
            <a:solidFill>
              <a:srgbClr val="2C616A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Process 40"/>
            <p:cNvSpPr/>
            <p:nvPr/>
          </p:nvSpPr>
          <p:spPr>
            <a:xfrm>
              <a:off x="-909898" y="816952"/>
              <a:ext cx="1656000" cy="1655999"/>
            </a:xfrm>
            <a:prstGeom prst="flowChartProcess">
              <a:avLst/>
            </a:prstGeom>
            <a:solidFill>
              <a:srgbClr val="2C616A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8" name="Rectangle 47"/>
          <p:cNvSpPr/>
          <p:nvPr userDrawn="1"/>
        </p:nvSpPr>
        <p:spPr>
          <a:xfrm rot="16200000">
            <a:off x="8645214" y="4834013"/>
            <a:ext cx="493925" cy="144000"/>
          </a:xfrm>
          <a:prstGeom prst="rect">
            <a:avLst/>
          </a:prstGeom>
          <a:solidFill>
            <a:srgbClr val="143C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Text Placeholder 2"/>
          <p:cNvSpPr>
            <a:spLocks noGrp="1"/>
          </p:cNvSpPr>
          <p:nvPr>
            <p:ph type="body" sz="quarter" idx="20" hasCustomPrompt="1"/>
          </p:nvPr>
        </p:nvSpPr>
        <p:spPr>
          <a:xfrm>
            <a:off x="-10160" y="1"/>
            <a:ext cx="9154159" cy="1139998"/>
          </a:xfrm>
          <a:prstGeom prst="rect">
            <a:avLst/>
          </a:prstGeom>
        </p:spPr>
        <p:txBody>
          <a:bodyPr vert="horz" lIns="180000" tIns="457200" rIns="0"/>
          <a:lstStyle>
            <a:lvl1pPr marL="360045">
              <a:defRPr sz="3200" b="0" i="0">
                <a:solidFill>
                  <a:srgbClr val="143C40"/>
                </a:solidFill>
                <a:latin typeface="DFLiSongHK-W7"/>
                <a:ea typeface="DFLiSongHK-W7"/>
                <a:cs typeface="DFLiSongHK-W7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54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490538" y="1139825"/>
            <a:ext cx="1655762" cy="1651000"/>
          </a:xfrm>
          <a:prstGeom prst="rect">
            <a:avLst/>
          </a:prstGeom>
        </p:spPr>
        <p:txBody>
          <a:bodyPr vert="horz" anchor="ctr"/>
          <a:lstStyle>
            <a:lvl1pPr algn="ctr">
              <a:lnSpc>
                <a:spcPts val="2200"/>
              </a:lnSpc>
              <a:spcBef>
                <a:spcPts val="10"/>
              </a:spcBef>
              <a:spcAft>
                <a:spcPts val="0"/>
              </a:spcAft>
              <a:defRPr sz="1600" b="0" i="0">
                <a:solidFill>
                  <a:schemeClr val="bg1"/>
                </a:solidFill>
                <a:latin typeface="DFLiSongHK-W7"/>
                <a:ea typeface="DFLiSongHK-W7"/>
                <a:cs typeface="DFLiSongHK-W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5" name="Text Placeholder 2"/>
          <p:cNvSpPr>
            <a:spLocks noGrp="1"/>
          </p:cNvSpPr>
          <p:nvPr>
            <p:ph type="body" sz="quarter" idx="22"/>
          </p:nvPr>
        </p:nvSpPr>
        <p:spPr>
          <a:xfrm>
            <a:off x="2140465" y="1144998"/>
            <a:ext cx="1655762" cy="1651000"/>
          </a:xfrm>
          <a:prstGeom prst="rect">
            <a:avLst/>
          </a:prstGeom>
        </p:spPr>
        <p:txBody>
          <a:bodyPr vert="horz" anchor="ctr"/>
          <a:lstStyle>
            <a:lvl1pPr algn="ctr">
              <a:lnSpc>
                <a:spcPts val="2200"/>
              </a:lnSpc>
              <a:spcBef>
                <a:spcPts val="10"/>
              </a:spcBef>
              <a:spcAft>
                <a:spcPts val="0"/>
              </a:spcAft>
              <a:defRPr sz="1600" b="0" i="0">
                <a:solidFill>
                  <a:srgbClr val="376092"/>
                </a:solidFill>
                <a:latin typeface="DFLiSongHK-W7"/>
                <a:ea typeface="DFLiSongHK-W7"/>
                <a:cs typeface="DFLiSongHK-W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6" name="Text Placeholder 2"/>
          <p:cNvSpPr>
            <a:spLocks noGrp="1"/>
          </p:cNvSpPr>
          <p:nvPr>
            <p:ph type="body" sz="quarter" idx="23"/>
          </p:nvPr>
        </p:nvSpPr>
        <p:spPr>
          <a:xfrm>
            <a:off x="3802538" y="1139825"/>
            <a:ext cx="1655762" cy="1651000"/>
          </a:xfrm>
          <a:prstGeom prst="rect">
            <a:avLst/>
          </a:prstGeom>
        </p:spPr>
        <p:txBody>
          <a:bodyPr vert="horz" anchor="ctr"/>
          <a:lstStyle>
            <a:lvl1pPr algn="ctr">
              <a:lnSpc>
                <a:spcPts val="2200"/>
              </a:lnSpc>
              <a:spcBef>
                <a:spcPts val="10"/>
              </a:spcBef>
              <a:spcAft>
                <a:spcPts val="0"/>
              </a:spcAft>
              <a:defRPr sz="1600" b="0" i="0">
                <a:solidFill>
                  <a:schemeClr val="bg1"/>
                </a:solidFill>
                <a:latin typeface="DFLiSongHK-W7"/>
                <a:ea typeface="DFLiSongHK-W7"/>
                <a:cs typeface="DFLiSongHK-W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7" name="Text Placeholder 2"/>
          <p:cNvSpPr>
            <a:spLocks noGrp="1"/>
          </p:cNvSpPr>
          <p:nvPr>
            <p:ph type="body" sz="quarter" idx="24"/>
          </p:nvPr>
        </p:nvSpPr>
        <p:spPr>
          <a:xfrm>
            <a:off x="5452465" y="1144998"/>
            <a:ext cx="1655762" cy="1651000"/>
          </a:xfrm>
          <a:prstGeom prst="rect">
            <a:avLst/>
          </a:prstGeom>
        </p:spPr>
        <p:txBody>
          <a:bodyPr vert="horz" anchor="ctr"/>
          <a:lstStyle>
            <a:lvl1pPr algn="ctr">
              <a:lnSpc>
                <a:spcPts val="2200"/>
              </a:lnSpc>
              <a:spcBef>
                <a:spcPts val="10"/>
              </a:spcBef>
              <a:spcAft>
                <a:spcPts val="0"/>
              </a:spcAft>
              <a:defRPr sz="1600" b="0" i="0">
                <a:solidFill>
                  <a:srgbClr val="376092"/>
                </a:solidFill>
                <a:latin typeface="DFLiSongHK-W7"/>
                <a:ea typeface="DFLiSongHK-W7"/>
                <a:cs typeface="DFLiSongHK-W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8" name="Text Placeholder 2"/>
          <p:cNvSpPr>
            <a:spLocks noGrp="1"/>
          </p:cNvSpPr>
          <p:nvPr>
            <p:ph type="body" sz="quarter" idx="25"/>
          </p:nvPr>
        </p:nvSpPr>
        <p:spPr>
          <a:xfrm>
            <a:off x="7108227" y="1139825"/>
            <a:ext cx="1655762" cy="1651000"/>
          </a:xfrm>
          <a:prstGeom prst="rect">
            <a:avLst/>
          </a:prstGeom>
        </p:spPr>
        <p:txBody>
          <a:bodyPr vert="horz" anchor="ctr"/>
          <a:lstStyle>
            <a:lvl1pPr algn="ctr">
              <a:lnSpc>
                <a:spcPts val="2200"/>
              </a:lnSpc>
              <a:spcBef>
                <a:spcPts val="10"/>
              </a:spcBef>
              <a:spcAft>
                <a:spcPts val="0"/>
              </a:spcAft>
              <a:defRPr sz="1600" b="0" i="0">
                <a:solidFill>
                  <a:schemeClr val="bg1"/>
                </a:solidFill>
                <a:latin typeface="DFLiSongHK-W7"/>
                <a:ea typeface="DFLiSongHK-W7"/>
                <a:cs typeface="DFLiSongHK-W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2" name="Text Placeholder 2"/>
          <p:cNvSpPr>
            <a:spLocks noGrp="1"/>
          </p:cNvSpPr>
          <p:nvPr>
            <p:ph type="body" sz="quarter" idx="26"/>
          </p:nvPr>
        </p:nvSpPr>
        <p:spPr>
          <a:xfrm>
            <a:off x="492886" y="2792570"/>
            <a:ext cx="1655762" cy="1651000"/>
          </a:xfrm>
          <a:prstGeom prst="rect">
            <a:avLst/>
          </a:prstGeom>
        </p:spPr>
        <p:txBody>
          <a:bodyPr vert="horz" anchor="ctr"/>
          <a:lstStyle>
            <a:lvl1pPr algn="ctr">
              <a:lnSpc>
                <a:spcPts val="2200"/>
              </a:lnSpc>
              <a:spcBef>
                <a:spcPts val="10"/>
              </a:spcBef>
              <a:spcAft>
                <a:spcPts val="0"/>
              </a:spcAft>
              <a:defRPr sz="1600" b="0" i="0">
                <a:solidFill>
                  <a:srgbClr val="376092"/>
                </a:solidFill>
                <a:latin typeface="DFLiSongHK-W7"/>
                <a:ea typeface="DFLiSongHK-W7"/>
                <a:cs typeface="DFLiSongHK-W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3" name="Text Placeholder 2"/>
          <p:cNvSpPr>
            <a:spLocks noGrp="1"/>
          </p:cNvSpPr>
          <p:nvPr>
            <p:ph type="body" sz="quarter" idx="27"/>
          </p:nvPr>
        </p:nvSpPr>
        <p:spPr>
          <a:xfrm>
            <a:off x="2154959" y="2787397"/>
            <a:ext cx="1655762" cy="1651000"/>
          </a:xfrm>
          <a:prstGeom prst="rect">
            <a:avLst/>
          </a:prstGeom>
        </p:spPr>
        <p:txBody>
          <a:bodyPr vert="horz" anchor="ctr"/>
          <a:lstStyle>
            <a:lvl1pPr algn="ctr">
              <a:lnSpc>
                <a:spcPts val="2200"/>
              </a:lnSpc>
              <a:spcBef>
                <a:spcPts val="10"/>
              </a:spcBef>
              <a:spcAft>
                <a:spcPts val="0"/>
              </a:spcAft>
              <a:defRPr sz="1600" b="0" i="0">
                <a:solidFill>
                  <a:schemeClr val="bg1"/>
                </a:solidFill>
                <a:latin typeface="DFLiSongHK-W7"/>
                <a:ea typeface="DFLiSongHK-W7"/>
                <a:cs typeface="DFLiSongHK-W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4" name="Text Placeholder 2"/>
          <p:cNvSpPr>
            <a:spLocks noGrp="1"/>
          </p:cNvSpPr>
          <p:nvPr>
            <p:ph type="body" sz="quarter" idx="28"/>
          </p:nvPr>
        </p:nvSpPr>
        <p:spPr>
          <a:xfrm>
            <a:off x="3804886" y="2792570"/>
            <a:ext cx="1655762" cy="1651000"/>
          </a:xfrm>
          <a:prstGeom prst="rect">
            <a:avLst/>
          </a:prstGeom>
        </p:spPr>
        <p:txBody>
          <a:bodyPr vert="horz" anchor="ctr"/>
          <a:lstStyle>
            <a:lvl1pPr algn="ctr">
              <a:lnSpc>
                <a:spcPts val="2200"/>
              </a:lnSpc>
              <a:spcBef>
                <a:spcPts val="10"/>
              </a:spcBef>
              <a:spcAft>
                <a:spcPts val="0"/>
              </a:spcAft>
              <a:defRPr sz="1600" b="0" i="0">
                <a:solidFill>
                  <a:srgbClr val="376092"/>
                </a:solidFill>
                <a:latin typeface="DFLiSongHK-W7"/>
                <a:ea typeface="DFLiSongHK-W7"/>
                <a:cs typeface="DFLiSongHK-W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5" name="Text Placeholder 2"/>
          <p:cNvSpPr>
            <a:spLocks noGrp="1"/>
          </p:cNvSpPr>
          <p:nvPr>
            <p:ph type="body" sz="quarter" idx="29"/>
          </p:nvPr>
        </p:nvSpPr>
        <p:spPr>
          <a:xfrm>
            <a:off x="5460648" y="2787397"/>
            <a:ext cx="1655762" cy="1651000"/>
          </a:xfrm>
          <a:prstGeom prst="rect">
            <a:avLst/>
          </a:prstGeom>
        </p:spPr>
        <p:txBody>
          <a:bodyPr vert="horz" anchor="ctr"/>
          <a:lstStyle>
            <a:lvl1pPr algn="ctr">
              <a:lnSpc>
                <a:spcPts val="2200"/>
              </a:lnSpc>
              <a:spcBef>
                <a:spcPts val="10"/>
              </a:spcBef>
              <a:spcAft>
                <a:spcPts val="0"/>
              </a:spcAft>
              <a:defRPr sz="1600" b="0" i="0">
                <a:solidFill>
                  <a:schemeClr val="bg1"/>
                </a:solidFill>
                <a:latin typeface="DFLiSongHK-W7"/>
                <a:ea typeface="DFLiSongHK-W7"/>
                <a:cs typeface="DFLiSongHK-W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6" name="Text Placeholder 2"/>
          <p:cNvSpPr>
            <a:spLocks noGrp="1"/>
          </p:cNvSpPr>
          <p:nvPr>
            <p:ph type="body" sz="quarter" idx="30"/>
          </p:nvPr>
        </p:nvSpPr>
        <p:spPr>
          <a:xfrm>
            <a:off x="7092665" y="2785710"/>
            <a:ext cx="1655762" cy="1651000"/>
          </a:xfrm>
          <a:prstGeom prst="rect">
            <a:avLst/>
          </a:prstGeom>
        </p:spPr>
        <p:txBody>
          <a:bodyPr vert="horz" anchor="ctr"/>
          <a:lstStyle>
            <a:lvl1pPr algn="ctr">
              <a:lnSpc>
                <a:spcPts val="2200"/>
              </a:lnSpc>
              <a:spcBef>
                <a:spcPts val="10"/>
              </a:spcBef>
              <a:spcAft>
                <a:spcPts val="0"/>
              </a:spcAft>
              <a:defRPr sz="1600" b="0" i="0">
                <a:solidFill>
                  <a:srgbClr val="376092"/>
                </a:solidFill>
                <a:latin typeface="DFLiSongHK-W7"/>
                <a:ea typeface="DFLiSongHK-W7"/>
                <a:cs typeface="DFLiSongHK-W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253" y="4749776"/>
            <a:ext cx="1800000" cy="2935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IC Cover 2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67799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-1" y="0"/>
            <a:ext cx="9144001" cy="5143499"/>
          </a:xfrm>
          <a:prstGeom prst="rect">
            <a:avLst/>
          </a:prstGeom>
          <a:effectLst/>
        </p:spPr>
        <p:txBody>
          <a:bodyPr/>
          <a:lstStyle>
            <a:lvl1pPr marL="125730" indent="-125730">
              <a:lnSpc>
                <a:spcPts val="2200"/>
              </a:lnSpc>
              <a:spcBef>
                <a:spcPts val="600"/>
              </a:spcBef>
              <a:spcAft>
                <a:spcPts val="0"/>
              </a:spcAft>
              <a:defRPr/>
            </a:lvl1pPr>
            <a:lvl2pPr marL="125730" indent="-125730">
              <a:lnSpc>
                <a:spcPts val="2200"/>
              </a:lnSpc>
              <a:spcBef>
                <a:spcPts val="600"/>
              </a:spcBef>
              <a:spcAft>
                <a:spcPts val="0"/>
              </a:spcAft>
              <a:defRPr/>
            </a:lvl2pPr>
            <a:lvl3pPr marL="125730" indent="-125730">
              <a:lnSpc>
                <a:spcPts val="2200"/>
              </a:lnSpc>
              <a:spcBef>
                <a:spcPts val="600"/>
              </a:spcBef>
              <a:spcAft>
                <a:spcPts val="0"/>
              </a:spcAft>
              <a:defRPr/>
            </a:lvl3pPr>
            <a:lvl4pPr marL="125730" indent="-125730">
              <a:lnSpc>
                <a:spcPts val="2200"/>
              </a:lnSpc>
              <a:spcBef>
                <a:spcPts val="600"/>
              </a:spcBef>
              <a:spcAft>
                <a:spcPts val="0"/>
              </a:spcAft>
              <a:defRPr/>
            </a:lvl4pPr>
            <a:lvl5pPr marL="125730" indent="-125730">
              <a:lnSpc>
                <a:spcPts val="2200"/>
              </a:lnSpc>
              <a:spcBef>
                <a:spcPts val="600"/>
              </a:spcBef>
              <a:spcAft>
                <a:spcPts val="0"/>
              </a:spcAft>
              <a:defRPr/>
            </a:lvl5pPr>
          </a:lstStyle>
          <a:p>
            <a:pPr lvl="0"/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20" hasCustomPrompt="1"/>
          </p:nvPr>
        </p:nvSpPr>
        <p:spPr>
          <a:xfrm>
            <a:off x="-10160" y="1"/>
            <a:ext cx="5160641" cy="1107440"/>
          </a:xfrm>
          <a:prstGeom prst="rect">
            <a:avLst/>
          </a:prstGeom>
        </p:spPr>
        <p:txBody>
          <a:bodyPr vert="horz" lIns="0" tIns="457200" rIns="0"/>
          <a:lstStyle>
            <a:lvl1pPr marL="360045">
              <a:defRPr sz="3200" b="0" i="0">
                <a:solidFill>
                  <a:srgbClr val="143C40"/>
                </a:solidFill>
                <a:latin typeface="DFLiSongHK-W7"/>
                <a:ea typeface="DFLiSongHK-W7"/>
                <a:cs typeface="DFLiSongHK-W7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253" y="4749776"/>
            <a:ext cx="1800000" cy="2935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noProof="1"/>
              <a:t>单击此处编辑母版副标题样式</a:t>
            </a:r>
          </a:p>
        </p:txBody>
      </p:sp>
      <p:sp>
        <p:nvSpPr>
          <p:cNvPr id="8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defTabSz="685800">
              <a:spcBef>
                <a:spcPct val="0"/>
              </a:spcBef>
              <a:spcAft>
                <a:spcPct val="0"/>
              </a:spcAft>
              <a:defRPr/>
            </a:pPr>
            <a:fld id="{1DA69B47-8209-4C39-8325-95E95EC6A1C2}" type="datetimeFigureOut">
              <a:rPr lang="zh-CN" altLang="en-US" sz="900" noProof="1" smtClean="0">
                <a:solidFill>
                  <a:schemeClr val="tx1">
                    <a:tint val="75000"/>
                  </a:schemeClr>
                </a:solidFill>
              </a:rPr>
              <a:t>2022/6/1</a:t>
            </a:fld>
            <a:endParaRPr lang="zh-CN" altLang="en-US" sz="900" noProof="1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algn="ctr" defTabSz="68580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900" noProof="1">
              <a:solidFill>
                <a:schemeClr val="tx1">
                  <a:tint val="75000"/>
                </a:schemeClr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/>
            <a:fld id="{9A0DB2DC-4C9A-4742-B13C-FB6460FD3503}" type="slidenum">
              <a:rPr lang="zh-CN" altLang="en-US" dirty="0"/>
              <a:t>‹#›</a:t>
            </a:fld>
            <a:endParaRPr lang="zh-CN" altLang="en-US" dirty="0"/>
          </a:p>
        </p:txBody>
      </p:sp>
    </p:spTree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8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defTabSz="685800">
              <a:spcBef>
                <a:spcPct val="0"/>
              </a:spcBef>
              <a:spcAft>
                <a:spcPct val="0"/>
              </a:spcAft>
              <a:defRPr/>
            </a:pPr>
            <a:fld id="{1DA69B47-8209-4C39-8325-95E95EC6A1C2}" type="datetimeFigureOut">
              <a:rPr lang="zh-CN" altLang="en-US" sz="900" noProof="1" smtClean="0">
                <a:solidFill>
                  <a:schemeClr val="tx1">
                    <a:tint val="75000"/>
                  </a:schemeClr>
                </a:solidFill>
              </a:rPr>
              <a:t>2022/6/1</a:t>
            </a:fld>
            <a:endParaRPr lang="zh-CN" altLang="en-US" sz="900" noProof="1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algn="ctr" defTabSz="68580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900" noProof="1">
              <a:solidFill>
                <a:schemeClr val="tx1">
                  <a:tint val="75000"/>
                </a:schemeClr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/>
            <a:fld id="{9A0DB2DC-4C9A-4742-B13C-FB6460FD3503}" type="slidenum">
              <a:rPr lang="zh-CN" altLang="en-US" dirty="0"/>
              <a:t>‹#›</a:t>
            </a:fld>
            <a:endParaRPr lang="zh-CN" altLang="en-US" dirty="0"/>
          </a:p>
        </p:txBody>
      </p:sp>
    </p:spTree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UIC Cover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61758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225675" y="0"/>
            <a:ext cx="6918325" cy="5175250"/>
          </a:xfrm>
          <a:prstGeom prst="rect">
            <a:avLst/>
          </a:prstGeom>
        </p:spPr>
        <p:txBody>
          <a:bodyPr vert="horz"/>
          <a:lstStyle/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811522" y="950595"/>
            <a:ext cx="2884487" cy="3197225"/>
          </a:xfrm>
          <a:prstGeom prst="rect">
            <a:avLst/>
          </a:prstGeom>
          <a:solidFill>
            <a:srgbClr val="143C40">
              <a:alpha val="81000"/>
            </a:srgbClr>
          </a:solidFill>
          <a:ln>
            <a:noFill/>
          </a:ln>
        </p:spPr>
        <p:txBody>
          <a:bodyPr vert="horz" lIns="288000" tIns="655200"/>
          <a:lstStyle>
            <a:lvl1pPr>
              <a:defRPr sz="1400" b="0" i="0">
                <a:solidFill>
                  <a:schemeClr val="bg1"/>
                </a:solidFill>
                <a:latin typeface="DFLiSongHK-W5"/>
                <a:ea typeface="DFLiSongHK-W5"/>
                <a:cs typeface="DFLiSongHK-W5"/>
              </a:defRPr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463876" y="2562617"/>
            <a:ext cx="1537644" cy="2261043"/>
          </a:xfrm>
          <a:prstGeom prst="rect">
            <a:avLst/>
          </a:prstGeom>
        </p:spPr>
        <p:txBody>
          <a:bodyPr vert="horz"/>
          <a:lstStyle>
            <a:lvl1pPr>
              <a:spcBef>
                <a:spcPts val="170"/>
              </a:spcBef>
              <a:spcAft>
                <a:spcPts val="0"/>
              </a:spcAft>
              <a:defRPr sz="3200" b="0" i="0">
                <a:solidFill>
                  <a:srgbClr val="FFFFFF"/>
                </a:solidFill>
                <a:latin typeface="DFLiSongHK-W7"/>
                <a:ea typeface="DFLiSongHK-W7"/>
                <a:cs typeface="DFLiSongHK-W7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463876" y="1444774"/>
            <a:ext cx="1537644" cy="1105143"/>
          </a:xfrm>
          <a:prstGeom prst="rect">
            <a:avLst/>
          </a:prstGeom>
        </p:spPr>
        <p:txBody>
          <a:bodyPr vert="horz" anchor="ctr"/>
          <a:lstStyle>
            <a:lvl1pPr>
              <a:defRPr sz="8000" b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T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-20136" y="-16756"/>
            <a:ext cx="9164135" cy="3955272"/>
          </a:xfrm>
          <a:prstGeom prst="rect">
            <a:avLst/>
          </a:prstGeom>
          <a:noFill/>
        </p:spPr>
      </p:sp>
      <p:pic>
        <p:nvPicPr>
          <p:cNvPr id="9" name="Picture 8" descr="UIC Logo-01.png"/>
          <p:cNvPicPr>
            <a:picLocks noChangeAspect="1"/>
          </p:cNvPicPr>
          <p:nvPr userDrawn="1"/>
        </p:nvPicPr>
        <p:blipFill>
          <a:blip r:embed="rId2" cstate="hqprint"/>
          <a:stretch>
            <a:fillRect/>
          </a:stretch>
        </p:blipFill>
        <p:spPr>
          <a:xfrm>
            <a:off x="3118100" y="3955273"/>
            <a:ext cx="2907800" cy="936314"/>
          </a:xfrm>
          <a:prstGeom prst="rect">
            <a:avLst/>
          </a:prstGeom>
          <a:effectLst/>
        </p:spPr>
      </p:pic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0" y="2322220"/>
            <a:ext cx="9144000" cy="587375"/>
          </a:xfrm>
          <a:prstGeom prst="rect">
            <a:avLst/>
          </a:prstGeom>
        </p:spPr>
        <p:txBody>
          <a:bodyPr vert="horz" anchor="ctr"/>
          <a:lstStyle>
            <a:lvl1pPr algn="ctr">
              <a:defRPr sz="3800" b="0" i="0" cap="none" spc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DFLiSongHK-W7"/>
                <a:ea typeface="DFLiSongHK-W7"/>
                <a:cs typeface="DFLiSongHK-W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4" hasCustomPrompt="1"/>
          </p:nvPr>
        </p:nvSpPr>
        <p:spPr>
          <a:xfrm>
            <a:off x="0" y="1402555"/>
            <a:ext cx="9144000" cy="853326"/>
          </a:xfrm>
          <a:prstGeom prst="rect">
            <a:avLst/>
          </a:prstGeom>
        </p:spPr>
        <p:txBody>
          <a:bodyPr vert="horz" anchor="ctr"/>
          <a:lstStyle>
            <a:lvl1pPr algn="ctr">
              <a:defRPr sz="5000" b="0" i="0" cap="none" spc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DFLiSongHK-W7"/>
                <a:ea typeface="DFLiSongHK-W7"/>
                <a:cs typeface="DFLiSongHK-W7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 rot="16200000">
            <a:off x="8645214" y="4824536"/>
            <a:ext cx="493925" cy="144000"/>
          </a:xfrm>
          <a:prstGeom prst="rect">
            <a:avLst/>
          </a:prstGeom>
          <a:solidFill>
            <a:srgbClr val="143C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Content Placeholder 1"/>
          <p:cNvSpPr>
            <a:spLocks noGrp="1"/>
          </p:cNvSpPr>
          <p:nvPr>
            <p:ph idx="12"/>
          </p:nvPr>
        </p:nvSpPr>
        <p:spPr>
          <a:xfrm>
            <a:off x="0" y="2384214"/>
            <a:ext cx="3084971" cy="2759286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0" name="Content Placeholder 2"/>
          <p:cNvSpPr>
            <a:spLocks noGrp="1"/>
          </p:cNvSpPr>
          <p:nvPr>
            <p:ph idx="13"/>
          </p:nvPr>
        </p:nvSpPr>
        <p:spPr>
          <a:xfrm>
            <a:off x="0" y="1644952"/>
            <a:ext cx="3084971" cy="739262"/>
          </a:xfrm>
          <a:prstGeom prst="rect">
            <a:avLst/>
          </a:prstGeom>
        </p:spPr>
        <p:txBody>
          <a:bodyPr/>
          <a:lstStyle>
            <a:lvl1pPr algn="r">
              <a:defRPr b="0" i="0">
                <a:solidFill>
                  <a:srgbClr val="143C40"/>
                </a:solidFill>
                <a:latin typeface="DFLiSongHK-W7"/>
                <a:ea typeface="DFLiSongHK-W7"/>
                <a:cs typeface="DFLiSongHK-W7"/>
              </a:defRPr>
            </a:lvl1pPr>
          </a:lstStyle>
          <a:p>
            <a:endParaRPr lang="en-US" sz="4500" dirty="0"/>
          </a:p>
        </p:txBody>
      </p:sp>
      <p:sp>
        <p:nvSpPr>
          <p:cNvPr id="22" name="Title 2"/>
          <p:cNvSpPr txBox="1"/>
          <p:nvPr userDrawn="1"/>
        </p:nvSpPr>
        <p:spPr>
          <a:xfrm>
            <a:off x="4121477" y="975360"/>
            <a:ext cx="1121084" cy="3048000"/>
          </a:xfrm>
          <a:prstGeom prst="rect">
            <a:avLst/>
          </a:prstGeom>
        </p:spPr>
        <p:txBody>
          <a:bodyPr tIns="46800"/>
          <a:lstStyle>
            <a:lvl1pPr marL="539750" algn="l" defTabSz="914400" rtl="0" eaLnBrk="1" latinLnBrk="0" hangingPunct="1">
              <a:spcBef>
                <a:spcPct val="0"/>
              </a:spcBef>
              <a:buNone/>
              <a:defRPr sz="2800" b="1" kern="1200" cap="none" spc="-60" baseline="0">
                <a:solidFill>
                  <a:srgbClr val="174A4F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/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4"/>
          </p:nvPr>
        </p:nvSpPr>
        <p:spPr>
          <a:xfrm>
            <a:off x="3084971" y="863600"/>
            <a:ext cx="1131112" cy="3302000"/>
          </a:xfrm>
          <a:prstGeom prst="rect">
            <a:avLst/>
          </a:prstGeom>
        </p:spPr>
        <p:txBody>
          <a:bodyPr vert="horz"/>
          <a:lstStyle>
            <a:lvl1pPr algn="r">
              <a:defRPr sz="3200" b="0" i="0">
                <a:solidFill>
                  <a:srgbClr val="143C40"/>
                </a:solidFill>
                <a:latin typeface="DFLiSongHK-W7"/>
                <a:ea typeface="DFLiSongHK-W7"/>
                <a:cs typeface="DFLiSongHK-W7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8" name="Text Placeholder 26"/>
          <p:cNvSpPr>
            <a:spLocks noGrp="1"/>
          </p:cNvSpPr>
          <p:nvPr>
            <p:ph type="body" sz="quarter" idx="15"/>
          </p:nvPr>
        </p:nvSpPr>
        <p:spPr>
          <a:xfrm>
            <a:off x="4397516" y="863600"/>
            <a:ext cx="4746484" cy="3302000"/>
          </a:xfrm>
          <a:prstGeom prst="rect">
            <a:avLst/>
          </a:prstGeom>
        </p:spPr>
        <p:txBody>
          <a:bodyPr vert="horz"/>
          <a:lstStyle>
            <a:lvl1pPr algn="l">
              <a:defRPr sz="3200" b="0" i="0">
                <a:solidFill>
                  <a:schemeClr val="tx1"/>
                </a:solidFill>
                <a:latin typeface="DFLiSongHK-W7"/>
                <a:ea typeface="DFLiSongHK-W7"/>
                <a:cs typeface="DFLiSongHK-W7"/>
              </a:defRPr>
            </a:lvl1pPr>
          </a:lstStyle>
          <a:p>
            <a:pPr lvl="0"/>
            <a:endParaRPr 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UIC Cover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61758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225675" y="0"/>
            <a:ext cx="6918325" cy="5175250"/>
          </a:xfrm>
          <a:prstGeom prst="rect">
            <a:avLst/>
          </a:prstGeom>
        </p:spPr>
        <p:txBody>
          <a:bodyPr vert="horz"/>
          <a:lstStyle/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811522" y="950595"/>
            <a:ext cx="2884487" cy="3197225"/>
          </a:xfrm>
          <a:prstGeom prst="rect">
            <a:avLst/>
          </a:prstGeom>
          <a:solidFill>
            <a:srgbClr val="143C40">
              <a:alpha val="81000"/>
            </a:srgbClr>
          </a:solidFill>
          <a:ln>
            <a:noFill/>
          </a:ln>
        </p:spPr>
        <p:txBody>
          <a:bodyPr vert="horz" lIns="288000" tIns="655200"/>
          <a:lstStyle>
            <a:lvl1pPr>
              <a:defRPr sz="1400" b="0" i="0">
                <a:solidFill>
                  <a:schemeClr val="bg1"/>
                </a:solidFill>
                <a:latin typeface="DFLiSongHK-W5"/>
                <a:ea typeface="DFLiSongHK-W5"/>
                <a:cs typeface="DFLiSongHK-W5"/>
              </a:defRPr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463876" y="2562617"/>
            <a:ext cx="1537644" cy="2261043"/>
          </a:xfrm>
          <a:prstGeom prst="rect">
            <a:avLst/>
          </a:prstGeom>
        </p:spPr>
        <p:txBody>
          <a:bodyPr vert="horz"/>
          <a:lstStyle>
            <a:lvl1pPr>
              <a:spcBef>
                <a:spcPts val="170"/>
              </a:spcBef>
              <a:spcAft>
                <a:spcPts val="0"/>
              </a:spcAft>
              <a:defRPr sz="3200" b="0" i="0">
                <a:solidFill>
                  <a:srgbClr val="FFFFFF"/>
                </a:solidFill>
                <a:latin typeface="DFLiSongHK-W7"/>
                <a:ea typeface="DFLiSongHK-W7"/>
                <a:cs typeface="DFLiSongHK-W7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463876" y="1444774"/>
            <a:ext cx="1537644" cy="1105143"/>
          </a:xfrm>
          <a:prstGeom prst="rect">
            <a:avLst/>
          </a:prstGeom>
        </p:spPr>
        <p:txBody>
          <a:bodyPr vert="horz" anchor="ctr"/>
          <a:lstStyle>
            <a:lvl1pPr>
              <a:defRPr sz="8000" b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T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320406" y="548220"/>
            <a:ext cx="2275844" cy="2014462"/>
          </a:xfrm>
          <a:prstGeom prst="rect">
            <a:avLst/>
          </a:prstGeom>
          <a:noFill/>
        </p:spPr>
        <p:txBody>
          <a:bodyPr wrap="square" tIns="46800" rtlCol="0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en-US" sz="1400" dirty="0">
                <a:solidFill>
                  <a:srgbClr val="FFFFFF"/>
                </a:solidFill>
              </a:rPr>
              <a:t>UIC aspires to create an innovative international education model for China that can contribute to the welfare of the nation and the world.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-10160"/>
            <a:ext cx="3043438" cy="2571750"/>
          </a:xfrm>
          <a:prstGeom prst="rect">
            <a:avLst/>
          </a:prstGeom>
          <a:solidFill>
            <a:srgbClr val="143C40">
              <a:alpha val="5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2561589"/>
            <a:ext cx="3043438" cy="2596049"/>
          </a:xfrm>
          <a:prstGeom prst="rect">
            <a:avLst/>
          </a:prstGeom>
          <a:solidFill>
            <a:srgbClr val="376092">
              <a:alpha val="3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3043438" y="-10160"/>
            <a:ext cx="3043438" cy="2571750"/>
          </a:xfrm>
          <a:prstGeom prst="rect">
            <a:avLst/>
          </a:prstGeom>
          <a:solidFill>
            <a:srgbClr val="376092">
              <a:alpha val="3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3043438" y="2561590"/>
            <a:ext cx="3043438" cy="2596049"/>
          </a:xfrm>
          <a:prstGeom prst="rect">
            <a:avLst/>
          </a:prstGeom>
          <a:solidFill>
            <a:srgbClr val="143C40">
              <a:alpha val="5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 rot="16200000">
            <a:off x="8645214" y="4824536"/>
            <a:ext cx="493925" cy="144000"/>
          </a:xfrm>
          <a:prstGeom prst="rect">
            <a:avLst/>
          </a:prstGeom>
          <a:solidFill>
            <a:srgbClr val="143C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3043438" y="2561589"/>
            <a:ext cx="2596249" cy="1087379"/>
          </a:xfrm>
          <a:prstGeom prst="rect">
            <a:avLst/>
          </a:prstGeom>
        </p:spPr>
        <p:txBody>
          <a:bodyPr vert="horz" lIns="0" tIns="457200" rIns="0"/>
          <a:lstStyle>
            <a:lvl1pPr marL="360045">
              <a:defRPr sz="3200" b="0" i="0">
                <a:solidFill>
                  <a:srgbClr val="FFFFFF"/>
                </a:solidFill>
                <a:latin typeface="DFLiSongHK-W7"/>
                <a:ea typeface="DFLiSongHK-W7"/>
                <a:cs typeface="DFLiSongHK-W7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043438" y="3648968"/>
            <a:ext cx="2596249" cy="991118"/>
          </a:xfrm>
          <a:prstGeom prst="rect">
            <a:avLst/>
          </a:prstGeom>
        </p:spPr>
        <p:txBody>
          <a:bodyPr vert="horz" lIns="0" tIns="0"/>
          <a:lstStyle>
            <a:lvl1pPr marL="360045">
              <a:lnSpc>
                <a:spcPct val="90000"/>
              </a:lnSpc>
              <a:spcBef>
                <a:spcPts val="0"/>
              </a:spcBef>
              <a:defRPr sz="1400" b="0" i="0">
                <a:solidFill>
                  <a:srgbClr val="FFFFFF"/>
                </a:solidFill>
                <a:latin typeface="DFLiSongHK-W5"/>
                <a:ea typeface="DFLiSongHK-W5"/>
                <a:cs typeface="DFLiSongHK-W5"/>
              </a:defRPr>
            </a:lvl1pPr>
          </a:lstStyle>
          <a:p>
            <a:pPr lvl="0"/>
            <a:r>
              <a:rPr lang="en-US" dirty="0"/>
              <a:t>Text</a:t>
            </a:r>
          </a:p>
          <a:p>
            <a:pPr lvl="0"/>
            <a:endParaRPr lang="en-US" dirty="0"/>
          </a:p>
        </p:txBody>
      </p:sp>
      <p:sp>
        <p:nvSpPr>
          <p:cNvPr id="26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-14233"/>
            <a:ext cx="2596249" cy="1087379"/>
          </a:xfrm>
          <a:prstGeom prst="rect">
            <a:avLst/>
          </a:prstGeom>
        </p:spPr>
        <p:txBody>
          <a:bodyPr vert="horz" lIns="0" tIns="457200" rIns="0"/>
          <a:lstStyle>
            <a:lvl1pPr marL="360045">
              <a:defRPr sz="3200" b="0" i="0">
                <a:solidFill>
                  <a:srgbClr val="FFFFFF"/>
                </a:solidFill>
                <a:latin typeface="DFLiSongHK-W7"/>
                <a:ea typeface="DFLiSongHK-W7"/>
                <a:cs typeface="DFLiSongHK-W7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1073146"/>
            <a:ext cx="2596249" cy="991118"/>
          </a:xfrm>
          <a:prstGeom prst="rect">
            <a:avLst/>
          </a:prstGeom>
        </p:spPr>
        <p:txBody>
          <a:bodyPr vert="horz" lIns="0" tIns="0"/>
          <a:lstStyle>
            <a:lvl1pPr marL="360045">
              <a:lnSpc>
                <a:spcPct val="90000"/>
              </a:lnSpc>
              <a:spcBef>
                <a:spcPts val="0"/>
              </a:spcBef>
              <a:defRPr sz="1400" b="0" i="0">
                <a:solidFill>
                  <a:srgbClr val="FFFFFF"/>
                </a:solidFill>
                <a:latin typeface="DFLiSongHK-W5"/>
                <a:ea typeface="DFLiSongHK-W5"/>
                <a:cs typeface="DFLiSongHK-W5"/>
              </a:defRPr>
            </a:lvl1pPr>
          </a:lstStyle>
          <a:p>
            <a:pPr lvl="0"/>
            <a:r>
              <a:rPr lang="en-US" dirty="0"/>
              <a:t>Text</a:t>
            </a:r>
          </a:p>
          <a:p>
            <a:pPr lvl="0"/>
            <a:endParaRPr lang="en-US" dirty="0"/>
          </a:p>
        </p:txBody>
      </p:sp>
      <p:sp>
        <p:nvSpPr>
          <p:cNvPr id="28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043438" y="0"/>
            <a:ext cx="2596249" cy="1087379"/>
          </a:xfrm>
          <a:prstGeom prst="rect">
            <a:avLst/>
          </a:prstGeom>
        </p:spPr>
        <p:txBody>
          <a:bodyPr vert="horz" lIns="0" tIns="457200" rIns="0"/>
          <a:lstStyle>
            <a:lvl1pPr marL="360045">
              <a:defRPr sz="3200" b="0" i="0">
                <a:solidFill>
                  <a:schemeClr val="tx1"/>
                </a:solidFill>
                <a:latin typeface="DFLiSongHK-W7"/>
                <a:ea typeface="DFLiSongHK-W7"/>
                <a:cs typeface="DFLiSongHK-W7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9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3043438" y="1087379"/>
            <a:ext cx="2596249" cy="991118"/>
          </a:xfrm>
          <a:prstGeom prst="rect">
            <a:avLst/>
          </a:prstGeom>
        </p:spPr>
        <p:txBody>
          <a:bodyPr vert="horz" lIns="0" tIns="0"/>
          <a:lstStyle>
            <a:lvl1pPr marL="360045">
              <a:lnSpc>
                <a:spcPct val="9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DFLiSongHK-W5"/>
                <a:ea typeface="DFLiSongHK-W5"/>
                <a:cs typeface="DFLiSongHK-W5"/>
              </a:defRPr>
            </a:lvl1pPr>
          </a:lstStyle>
          <a:p>
            <a:pPr lvl="0"/>
            <a:r>
              <a:rPr lang="en-US" dirty="0"/>
              <a:t>Text</a:t>
            </a:r>
          </a:p>
          <a:p>
            <a:pPr lvl="0"/>
            <a:endParaRPr lang="en-US" dirty="0"/>
          </a:p>
        </p:txBody>
      </p:sp>
      <p:sp>
        <p:nvSpPr>
          <p:cNvPr id="30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7072" y="2585309"/>
            <a:ext cx="2596249" cy="1087379"/>
          </a:xfrm>
          <a:prstGeom prst="rect">
            <a:avLst/>
          </a:prstGeom>
        </p:spPr>
        <p:txBody>
          <a:bodyPr vert="horz" lIns="0" tIns="457200" rIns="0"/>
          <a:lstStyle>
            <a:lvl1pPr marL="360045">
              <a:defRPr sz="3200" b="0" i="0">
                <a:solidFill>
                  <a:srgbClr val="000000"/>
                </a:solidFill>
                <a:latin typeface="DFLiSongHK-W7"/>
                <a:ea typeface="DFLiSongHK-W7"/>
                <a:cs typeface="DFLiSongHK-W7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31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7072" y="3672688"/>
            <a:ext cx="2596249" cy="991118"/>
          </a:xfrm>
          <a:prstGeom prst="rect">
            <a:avLst/>
          </a:prstGeom>
        </p:spPr>
        <p:txBody>
          <a:bodyPr vert="horz" lIns="0" tIns="0"/>
          <a:lstStyle>
            <a:lvl1pPr marL="360045">
              <a:lnSpc>
                <a:spcPct val="90000"/>
              </a:lnSpc>
              <a:spcBef>
                <a:spcPts val="0"/>
              </a:spcBef>
              <a:defRPr sz="1400" b="0" i="0">
                <a:solidFill>
                  <a:srgbClr val="000000"/>
                </a:solidFill>
                <a:latin typeface="DFLiSongHK-W5"/>
                <a:ea typeface="DFLiSongHK-W5"/>
                <a:cs typeface="DFLiSongHK-W5"/>
              </a:defRPr>
            </a:lvl1pPr>
          </a:lstStyle>
          <a:p>
            <a:pPr lvl="0"/>
            <a:r>
              <a:rPr lang="en-US" dirty="0"/>
              <a:t>Text</a:t>
            </a:r>
          </a:p>
          <a:p>
            <a:pPr lvl="0"/>
            <a:endParaRPr lang="en-US" dirty="0"/>
          </a:p>
        </p:txBody>
      </p:sp>
      <p:sp>
        <p:nvSpPr>
          <p:cNvPr id="32" name="Text Placeholder 2"/>
          <p:cNvSpPr>
            <a:spLocks noGrp="1"/>
          </p:cNvSpPr>
          <p:nvPr>
            <p:ph type="body" sz="quarter" idx="20" hasCustomPrompt="1"/>
          </p:nvPr>
        </p:nvSpPr>
        <p:spPr>
          <a:xfrm>
            <a:off x="6086876" y="0"/>
            <a:ext cx="2596249" cy="1782789"/>
          </a:xfrm>
          <a:prstGeom prst="rect">
            <a:avLst/>
          </a:prstGeom>
        </p:spPr>
        <p:txBody>
          <a:bodyPr vert="horz" lIns="0" tIns="1159200" rIns="0"/>
          <a:lstStyle>
            <a:lvl1pPr marL="360045">
              <a:defRPr sz="3200" b="0" i="0">
                <a:solidFill>
                  <a:srgbClr val="143C40"/>
                </a:solidFill>
                <a:latin typeface="DFLiSongHK-W7"/>
                <a:ea typeface="DFLiSongHK-W7"/>
                <a:cs typeface="DFLiSongHK-W7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33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6086876" y="1782788"/>
            <a:ext cx="2596249" cy="2362491"/>
          </a:xfrm>
          <a:prstGeom prst="rect">
            <a:avLst/>
          </a:prstGeom>
        </p:spPr>
        <p:txBody>
          <a:bodyPr vert="horz" lIns="0" tIns="0"/>
          <a:lstStyle>
            <a:lvl1pPr marL="360045">
              <a:lnSpc>
                <a:spcPct val="9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DFLiSongHK-W5"/>
                <a:ea typeface="DFLiSongHK-W5"/>
                <a:cs typeface="DFLiSongHK-W5"/>
              </a:defRPr>
            </a:lvl1pPr>
          </a:lstStyle>
          <a:p>
            <a:pPr lvl="0"/>
            <a:r>
              <a:rPr lang="en-US" dirty="0"/>
              <a:t>Text</a:t>
            </a:r>
          </a:p>
          <a:p>
            <a:pPr lvl="0"/>
            <a:endParaRPr lang="en-US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1828556"/>
            <a:ext cx="9144000" cy="2571750"/>
          </a:xfrm>
          <a:prstGeom prst="rect">
            <a:avLst/>
          </a:prstGeom>
          <a:solidFill>
            <a:srgbClr val="143C40">
              <a:alpha val="5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 userDrawn="1"/>
        </p:nvSpPr>
        <p:spPr>
          <a:xfrm rot="16200000">
            <a:off x="8645214" y="4824536"/>
            <a:ext cx="493925" cy="144000"/>
          </a:xfrm>
          <a:prstGeom prst="rect">
            <a:avLst/>
          </a:prstGeom>
          <a:solidFill>
            <a:srgbClr val="143C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6430395" y="4890254"/>
            <a:ext cx="266616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>
                <a:latin typeface="Adobe Caslon Pro Bold"/>
                <a:ea typeface="Apple LiSung Light" charset="-120"/>
                <a:cs typeface="Adobe Caslon Pro Bold"/>
              </a:rPr>
              <a:t>In knowledge and in deeds, unto the whole person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1953" y="4687907"/>
            <a:ext cx="2203049" cy="2616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zh-TW" altLang="en-US" sz="1100" kern="2500" spc="180" dirty="0">
                <a:latin typeface="MSungHKS-Medium"/>
                <a:ea typeface="MSungHKS-Medium"/>
                <a:cs typeface="MSungHKS-Medium"/>
              </a:rPr>
              <a:t>博文雅志</a:t>
            </a:r>
            <a:r>
              <a:rPr lang="en-US" altLang="zh-TW" sz="1100" kern="2500" spc="180" dirty="0">
                <a:latin typeface="MSungHKS-Medium"/>
                <a:ea typeface="MSungHKS-Medium"/>
                <a:cs typeface="MSungHKS-Medium"/>
              </a:rPr>
              <a:t>   </a:t>
            </a:r>
            <a:r>
              <a:rPr lang="zh-TW" altLang="en-US" sz="1100" kern="2500" spc="180" dirty="0">
                <a:latin typeface="MSungHKS-Medium"/>
                <a:ea typeface="MSungHKS-Medium"/>
                <a:cs typeface="MSungHKS-Medium"/>
              </a:rPr>
              <a:t>真知篤行</a:t>
            </a:r>
            <a:endParaRPr lang="en-US" sz="1100" kern="2500" spc="180" dirty="0">
              <a:latin typeface="MSungHKS-Medium"/>
              <a:ea typeface="MSungHKS-Medium"/>
              <a:cs typeface="MSungHKS-Medium"/>
            </a:endParaRPr>
          </a:p>
        </p:txBody>
      </p:sp>
      <p:sp>
        <p:nvSpPr>
          <p:cNvPr id="26" name="Text Placeholder 2"/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-10160" y="1"/>
            <a:ext cx="5160641" cy="1107440"/>
          </a:xfrm>
          <a:prstGeom prst="rect">
            <a:avLst/>
          </a:prstGeom>
        </p:spPr>
        <p:txBody>
          <a:bodyPr vert="horz" lIns="0" tIns="457200" rIns="0"/>
          <a:lstStyle>
            <a:lvl1pPr marL="360045">
              <a:defRPr sz="3200" b="0" i="0">
                <a:solidFill>
                  <a:srgbClr val="143C40"/>
                </a:solidFill>
                <a:latin typeface="DFLiSongHK-W7"/>
                <a:ea typeface="DFLiSongHK-W7"/>
                <a:cs typeface="DFLiSongHK-W7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7" name="Text Placeholder 2"/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3200" y="1107442"/>
            <a:ext cx="5147282" cy="725990"/>
          </a:xfrm>
          <a:prstGeom prst="rect">
            <a:avLst/>
          </a:prstGeom>
        </p:spPr>
        <p:txBody>
          <a:bodyPr vert="horz" lIns="0" tIns="0"/>
          <a:lstStyle>
            <a:lvl1pPr marL="360045">
              <a:lnSpc>
                <a:spcPct val="9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DFLiSongHK-W5"/>
                <a:ea typeface="DFLiSongHK-W5"/>
                <a:cs typeface="DFLiSongHK-W5"/>
              </a:defRPr>
            </a:lvl1pPr>
          </a:lstStyle>
          <a:p>
            <a:pPr lvl="0"/>
            <a:r>
              <a:rPr lang="en-US" dirty="0"/>
              <a:t>Text</a:t>
            </a:r>
          </a:p>
          <a:p>
            <a:pPr lvl="0"/>
            <a:endParaRPr lang="en-US" dirty="0"/>
          </a:p>
        </p:txBody>
      </p:sp>
      <p:sp>
        <p:nvSpPr>
          <p:cNvPr id="28" name="Text Placeholder 2"/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-10159" y="1833432"/>
            <a:ext cx="2543357" cy="1041848"/>
          </a:xfrm>
          <a:prstGeom prst="rect">
            <a:avLst/>
          </a:prstGeom>
        </p:spPr>
        <p:txBody>
          <a:bodyPr vert="horz" lIns="0" tIns="410400" rIns="0"/>
          <a:lstStyle>
            <a:lvl1pPr marL="360045">
              <a:defRPr sz="3200" b="0" i="0">
                <a:solidFill>
                  <a:srgbClr val="FFFFFF"/>
                </a:solidFill>
                <a:latin typeface="DFLiSongHK-W7"/>
                <a:ea typeface="DFLiSongHK-W7"/>
                <a:cs typeface="DFLiSongHK-W7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9" name="Text Placeholder 2"/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-10159" y="2875280"/>
            <a:ext cx="2543559" cy="725990"/>
          </a:xfrm>
          <a:prstGeom prst="rect">
            <a:avLst/>
          </a:prstGeom>
        </p:spPr>
        <p:txBody>
          <a:bodyPr vert="horz" lIns="0" tIns="0"/>
          <a:lstStyle>
            <a:lvl1pPr marL="360045">
              <a:lnSpc>
                <a:spcPct val="90000"/>
              </a:lnSpc>
              <a:spcBef>
                <a:spcPts val="0"/>
              </a:spcBef>
              <a:defRPr sz="1400" b="0" i="0">
                <a:solidFill>
                  <a:schemeClr val="bg1"/>
                </a:solidFill>
                <a:latin typeface="DFLiSongHK-W5"/>
                <a:ea typeface="DFLiSongHK-W5"/>
                <a:cs typeface="DFLiSongHK-W5"/>
              </a:defRPr>
            </a:lvl1pPr>
          </a:lstStyle>
          <a:p>
            <a:pPr lvl="0"/>
            <a:r>
              <a:rPr lang="en-US" dirty="0"/>
              <a:t>Text</a:t>
            </a:r>
          </a:p>
          <a:p>
            <a:pPr lvl="0"/>
            <a:endParaRPr lang="en-US" dirty="0"/>
          </a:p>
        </p:txBody>
      </p:sp>
      <p:sp>
        <p:nvSpPr>
          <p:cNvPr id="30" name="Text Placeholder 2"/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2526597" y="1833432"/>
            <a:ext cx="2550160" cy="1041848"/>
          </a:xfrm>
          <a:prstGeom prst="rect">
            <a:avLst/>
          </a:prstGeom>
        </p:spPr>
        <p:txBody>
          <a:bodyPr vert="horz" lIns="0" tIns="410400" rIns="0"/>
          <a:lstStyle>
            <a:lvl1pPr marL="360045">
              <a:defRPr sz="3200" b="0" i="0">
                <a:solidFill>
                  <a:schemeClr val="bg1"/>
                </a:solidFill>
                <a:latin typeface="DFLiSongHK-W7"/>
                <a:ea typeface="DFLiSongHK-W7"/>
                <a:cs typeface="DFLiSongHK-W7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32" name="Text Placeholder 2"/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2533198" y="2875280"/>
            <a:ext cx="2543559" cy="725990"/>
          </a:xfrm>
          <a:prstGeom prst="rect">
            <a:avLst/>
          </a:prstGeom>
        </p:spPr>
        <p:txBody>
          <a:bodyPr vert="horz" lIns="0" tIns="0"/>
          <a:lstStyle>
            <a:lvl1pPr marL="360045">
              <a:lnSpc>
                <a:spcPct val="90000"/>
              </a:lnSpc>
              <a:spcBef>
                <a:spcPts val="0"/>
              </a:spcBef>
              <a:defRPr sz="1400" b="0" i="0">
                <a:solidFill>
                  <a:schemeClr val="bg1"/>
                </a:solidFill>
                <a:latin typeface="DFLiSongHK-W5"/>
                <a:ea typeface="DFLiSongHK-W5"/>
                <a:cs typeface="DFLiSongHK-W5"/>
              </a:defRPr>
            </a:lvl1pPr>
          </a:lstStyle>
          <a:p>
            <a:pPr lvl="0"/>
            <a:r>
              <a:rPr lang="en-US" dirty="0"/>
              <a:t>Text</a:t>
            </a:r>
          </a:p>
          <a:p>
            <a:pPr lvl="0"/>
            <a:endParaRPr lang="en-US" dirty="0"/>
          </a:p>
        </p:txBody>
      </p:sp>
      <p:sp>
        <p:nvSpPr>
          <p:cNvPr id="33" name="Picture Placeholder 2"/>
          <p:cNvSpPr>
            <a:spLocks noGrp="1"/>
          </p:cNvSpPr>
          <p:nvPr userDrawn="1">
            <p:ph type="pic" sz="quarter" idx="26"/>
          </p:nvPr>
        </p:nvSpPr>
        <p:spPr>
          <a:xfrm>
            <a:off x="5553075" y="0"/>
            <a:ext cx="3267075" cy="4649788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 rot="16200000">
            <a:off x="8645214" y="4824536"/>
            <a:ext cx="493925" cy="144000"/>
          </a:xfrm>
          <a:prstGeom prst="rect">
            <a:avLst/>
          </a:prstGeom>
          <a:solidFill>
            <a:srgbClr val="143C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20" hasCustomPrompt="1"/>
          </p:nvPr>
        </p:nvSpPr>
        <p:spPr>
          <a:xfrm>
            <a:off x="3146947" y="1"/>
            <a:ext cx="5160641" cy="1107440"/>
          </a:xfrm>
          <a:prstGeom prst="rect">
            <a:avLst/>
          </a:prstGeom>
        </p:spPr>
        <p:txBody>
          <a:bodyPr vert="horz" lIns="252000" tIns="457200" rIns="0"/>
          <a:lstStyle>
            <a:lvl1pPr marL="360045">
              <a:defRPr sz="3200" b="0" i="0">
                <a:solidFill>
                  <a:srgbClr val="143C40"/>
                </a:solidFill>
                <a:latin typeface="DFLiSongHK-W7"/>
                <a:ea typeface="DFLiSongHK-W7"/>
                <a:cs typeface="DFLiSongHK-W7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3146947" y="1107442"/>
            <a:ext cx="5147281" cy="3301998"/>
          </a:xfrm>
          <a:prstGeom prst="rect">
            <a:avLst/>
          </a:prstGeom>
        </p:spPr>
        <p:txBody>
          <a:bodyPr vert="horz" lIns="252000" tIns="0" bIns="0"/>
          <a:lstStyle>
            <a:lvl1pPr marL="536575" indent="-183515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400" b="0" i="0">
                <a:solidFill>
                  <a:schemeClr val="tx1"/>
                </a:solidFill>
                <a:latin typeface="DFLiSongHK-W5"/>
                <a:ea typeface="DFLiSongHK-W5"/>
                <a:cs typeface="DFLiSongHK-W5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3143250" cy="5143500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UIC Cover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61758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 rot="16200000">
            <a:off x="8645214" y="4824536"/>
            <a:ext cx="493925" cy="144000"/>
          </a:xfrm>
          <a:prstGeom prst="rect">
            <a:avLst/>
          </a:prstGeom>
          <a:solidFill>
            <a:srgbClr val="5E978D">
              <a:alpha val="3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6430395" y="4687907"/>
            <a:ext cx="2666165" cy="402402"/>
            <a:chOff x="6154011" y="4687907"/>
            <a:chExt cx="2666165" cy="402402"/>
          </a:xfrm>
        </p:grpSpPr>
        <p:sp>
          <p:nvSpPr>
            <p:cNvPr id="15" name="TextBox 14"/>
            <p:cNvSpPr txBox="1"/>
            <p:nvPr/>
          </p:nvSpPr>
          <p:spPr>
            <a:xfrm>
              <a:off x="6154011" y="4890254"/>
              <a:ext cx="2666165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dirty="0">
                  <a:solidFill>
                    <a:srgbClr val="5E978D"/>
                  </a:solidFill>
                  <a:latin typeface="Adobe Caslon Pro Bold"/>
                  <a:ea typeface="Apple LiSung Light" charset="-120"/>
                  <a:cs typeface="Adobe Caslon Pro Bold"/>
                </a:rPr>
                <a:t>In knowledge and in deeds, unto the whole person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385569" y="4687907"/>
              <a:ext cx="2203049" cy="26161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zh-TW" altLang="en-US" sz="1100" kern="2500" spc="180" dirty="0">
                  <a:solidFill>
                    <a:srgbClr val="5E978D"/>
                  </a:solidFill>
                  <a:latin typeface="MSungHKS-Medium"/>
                  <a:ea typeface="MSungHKS-Medium"/>
                  <a:cs typeface="MSungHKS-Medium"/>
                </a:rPr>
                <a:t>博文雅志</a:t>
              </a:r>
              <a:r>
                <a:rPr lang="en-US" altLang="zh-TW" sz="1100" kern="2500" spc="180" dirty="0">
                  <a:solidFill>
                    <a:srgbClr val="5E978D"/>
                  </a:solidFill>
                  <a:latin typeface="MSungHKS-Medium"/>
                  <a:ea typeface="MSungHKS-Medium"/>
                  <a:cs typeface="MSungHKS-Medium"/>
                </a:rPr>
                <a:t>   </a:t>
              </a:r>
              <a:r>
                <a:rPr lang="zh-TW" altLang="en-US" sz="1100" kern="2500" spc="180" dirty="0">
                  <a:solidFill>
                    <a:srgbClr val="5E978D"/>
                  </a:solidFill>
                  <a:latin typeface="MSungHKS-Medium"/>
                  <a:ea typeface="MSungHKS-Medium"/>
                  <a:cs typeface="MSungHKS-Medium"/>
                </a:rPr>
                <a:t>真知篤行</a:t>
              </a:r>
              <a:endParaRPr lang="en-US" sz="1100" kern="2500" spc="180" dirty="0">
                <a:solidFill>
                  <a:srgbClr val="5E978D"/>
                </a:solidFill>
                <a:latin typeface="MSungHKS-Medium"/>
                <a:ea typeface="MSungHKS-Medium"/>
                <a:cs typeface="MSungHKS-Medium"/>
              </a:endParaRPr>
            </a:p>
          </p:txBody>
        </p:sp>
      </p:grpSp>
      <p:sp>
        <p:nvSpPr>
          <p:cNvPr id="20" name="Text Placeholder 19"/>
          <p:cNvSpPr>
            <a:spLocks noGrp="1"/>
          </p:cNvSpPr>
          <p:nvPr>
            <p:ph type="body" sz="quarter" idx="13"/>
          </p:nvPr>
        </p:nvSpPr>
        <p:spPr>
          <a:xfrm>
            <a:off x="0" y="0"/>
            <a:ext cx="9144000" cy="928408"/>
          </a:xfrm>
          <a:prstGeom prst="rect">
            <a:avLst/>
          </a:prstGeom>
        </p:spPr>
        <p:txBody>
          <a:bodyPr vert="horz" lIns="360000" tIns="514800"/>
          <a:lstStyle>
            <a:lvl1pPr marL="179705" indent="-179705">
              <a:defRPr sz="2800" b="0" i="0">
                <a:solidFill>
                  <a:srgbClr val="FFFFFF"/>
                </a:solidFill>
                <a:latin typeface="DFLiSongHK-W7"/>
                <a:ea typeface="DFLiSongHK-W7"/>
                <a:cs typeface="DFLiSongHK-W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Text Placeholder 19"/>
          <p:cNvSpPr>
            <a:spLocks noGrp="1"/>
          </p:cNvSpPr>
          <p:nvPr>
            <p:ph type="body" sz="quarter" idx="14"/>
          </p:nvPr>
        </p:nvSpPr>
        <p:spPr>
          <a:xfrm>
            <a:off x="0" y="1032184"/>
            <a:ext cx="9144000" cy="464516"/>
          </a:xfrm>
          <a:prstGeom prst="rect">
            <a:avLst/>
          </a:prstGeom>
        </p:spPr>
        <p:txBody>
          <a:bodyPr vert="horz" lIns="360000" tIns="46800"/>
          <a:lstStyle>
            <a:lvl1pPr>
              <a:defRPr sz="2000" b="0" i="0">
                <a:solidFill>
                  <a:srgbClr val="FFFFFF"/>
                </a:solidFill>
                <a:latin typeface="DFLiSongHK-W7"/>
                <a:ea typeface="DFLiSongHK-W7"/>
                <a:cs typeface="DFLiSongHK-W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Text Placeholder 19"/>
          <p:cNvSpPr>
            <a:spLocks noGrp="1"/>
          </p:cNvSpPr>
          <p:nvPr>
            <p:ph type="body" sz="quarter" idx="16"/>
          </p:nvPr>
        </p:nvSpPr>
        <p:spPr>
          <a:xfrm>
            <a:off x="0" y="1496699"/>
            <a:ext cx="9144000" cy="2900507"/>
          </a:xfrm>
          <a:prstGeom prst="rect">
            <a:avLst/>
          </a:prstGeom>
        </p:spPr>
        <p:txBody>
          <a:bodyPr vert="horz" lIns="360000" tIns="46800"/>
          <a:lstStyle>
            <a:lvl1pPr>
              <a:spcAft>
                <a:spcPts val="0"/>
              </a:spcAft>
              <a:defRPr sz="1500" b="0" i="0">
                <a:solidFill>
                  <a:srgbClr val="FFFFFF"/>
                </a:solidFill>
                <a:latin typeface="DFLiSongHK-W5"/>
                <a:ea typeface="DFLiSongHK-W5"/>
                <a:cs typeface="DFLiSongHK-W5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491067" y="-14669"/>
            <a:ext cx="5595809" cy="5158169"/>
          </a:xfrm>
          <a:prstGeom prst="rect">
            <a:avLst/>
          </a:prstGeom>
          <a:solidFill>
            <a:srgbClr val="143C40">
              <a:alpha val="1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Diagram 7"/>
          <p:cNvGraphicFramePr/>
          <p:nvPr userDrawn="1"/>
        </p:nvGraphicFramePr>
        <p:xfrm>
          <a:off x="274517" y="1018149"/>
          <a:ext cx="6096000" cy="39179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Rectangle 10"/>
          <p:cNvSpPr/>
          <p:nvPr userDrawn="1"/>
        </p:nvSpPr>
        <p:spPr>
          <a:xfrm rot="16200000">
            <a:off x="8645214" y="4824536"/>
            <a:ext cx="493925" cy="144000"/>
          </a:xfrm>
          <a:prstGeom prst="rect">
            <a:avLst/>
          </a:prstGeom>
          <a:solidFill>
            <a:srgbClr val="143C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00063" y="314326"/>
            <a:ext cx="5586813" cy="287534"/>
          </a:xfrm>
          <a:prstGeom prst="rect">
            <a:avLst/>
          </a:prstGeom>
        </p:spPr>
        <p:txBody>
          <a:bodyPr vert="horz"/>
          <a:lstStyle>
            <a:lvl1pPr algn="ctr">
              <a:defRPr sz="1600" b="0" i="0">
                <a:solidFill>
                  <a:srgbClr val="143C40"/>
                </a:solidFill>
                <a:latin typeface="DFLiSongHK-W7"/>
                <a:ea typeface="DFLiSongHK-W7"/>
                <a:cs typeface="DFLiSongHK-W7"/>
              </a:defRPr>
            </a:lvl1pPr>
            <a:lvl2pPr algn="ctr">
              <a:defRPr sz="1600">
                <a:solidFill>
                  <a:srgbClr val="143C40"/>
                </a:solidFill>
              </a:defRPr>
            </a:lvl2pPr>
            <a:lvl3pPr algn="ctr">
              <a:defRPr sz="1600">
                <a:solidFill>
                  <a:srgbClr val="143C40"/>
                </a:solidFill>
              </a:defRPr>
            </a:lvl3pPr>
            <a:lvl4pPr algn="ctr">
              <a:defRPr sz="1600">
                <a:solidFill>
                  <a:srgbClr val="143C40"/>
                </a:solidFill>
              </a:defRPr>
            </a:lvl4pPr>
            <a:lvl5pPr algn="ctr">
              <a:defRPr sz="1600">
                <a:solidFill>
                  <a:srgbClr val="143C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00063" y="601860"/>
            <a:ext cx="5586813" cy="287534"/>
          </a:xfrm>
          <a:prstGeom prst="rect">
            <a:avLst/>
          </a:prstGeom>
        </p:spPr>
        <p:txBody>
          <a:bodyPr vert="horz"/>
          <a:lstStyle>
            <a:lvl1pPr algn="ctr">
              <a:defRPr sz="1500" b="0" i="0">
                <a:solidFill>
                  <a:srgbClr val="376092"/>
                </a:solidFill>
                <a:latin typeface="DFLiSongHK-W7"/>
                <a:ea typeface="DFLiSongHK-W7"/>
                <a:cs typeface="DFLiSongHK-W7"/>
              </a:defRPr>
            </a:lvl1pPr>
            <a:lvl2pPr algn="ctr">
              <a:defRPr sz="1600">
                <a:solidFill>
                  <a:srgbClr val="143C40"/>
                </a:solidFill>
              </a:defRPr>
            </a:lvl2pPr>
            <a:lvl3pPr algn="ctr">
              <a:defRPr sz="1600">
                <a:solidFill>
                  <a:srgbClr val="143C40"/>
                </a:solidFill>
              </a:defRPr>
            </a:lvl3pPr>
            <a:lvl4pPr algn="ctr">
              <a:defRPr sz="1600">
                <a:solidFill>
                  <a:srgbClr val="143C40"/>
                </a:solidFill>
              </a:defRPr>
            </a:lvl4pPr>
            <a:lvl5pPr algn="ctr">
              <a:defRPr sz="1600">
                <a:solidFill>
                  <a:srgbClr val="143C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20" hasCustomPrompt="1"/>
          </p:nvPr>
        </p:nvSpPr>
        <p:spPr>
          <a:xfrm>
            <a:off x="6086876" y="0"/>
            <a:ext cx="2596249" cy="4311916"/>
          </a:xfrm>
          <a:prstGeom prst="rect">
            <a:avLst/>
          </a:prstGeom>
        </p:spPr>
        <p:txBody>
          <a:bodyPr vert="horz" lIns="0" tIns="1159200" rIns="0"/>
          <a:lstStyle>
            <a:lvl1pPr marL="360045">
              <a:spcBef>
                <a:spcPts val="170"/>
              </a:spcBef>
              <a:spcAft>
                <a:spcPts val="0"/>
              </a:spcAft>
              <a:defRPr sz="3200" b="0" i="0">
                <a:solidFill>
                  <a:srgbClr val="143C40"/>
                </a:solidFill>
                <a:latin typeface="DFLiSongHK-W7"/>
                <a:ea typeface="DFLiSongHK-W7"/>
                <a:cs typeface="DFLiSongHK-W7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2341494" y="1529593"/>
            <a:ext cx="1857709" cy="811162"/>
          </a:xfrm>
          <a:prstGeom prst="rect">
            <a:avLst/>
          </a:prstGeom>
        </p:spPr>
        <p:txBody>
          <a:bodyPr vert="horz"/>
          <a:lstStyle>
            <a:lvl1pPr algn="ctr">
              <a:defRPr sz="1800" b="0" i="0">
                <a:solidFill>
                  <a:srgbClr val="143C40"/>
                </a:solidFill>
                <a:latin typeface="DFLiSongHK-W7"/>
                <a:ea typeface="DFLiSongHK-W7"/>
                <a:cs typeface="DFLiSongHK-W7"/>
              </a:defRPr>
            </a:lvl1pPr>
          </a:lstStyle>
          <a:p>
            <a:pPr lvl="0"/>
            <a:r>
              <a:rPr lang="en-US" dirty="0"/>
              <a:t>Master text styles</a:t>
            </a:r>
          </a:p>
        </p:txBody>
      </p:sp>
      <p:sp>
        <p:nvSpPr>
          <p:cNvPr id="35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2341494" y="2353403"/>
            <a:ext cx="1857709" cy="904821"/>
          </a:xfrm>
          <a:prstGeom prst="rect">
            <a:avLst/>
          </a:prstGeom>
        </p:spPr>
        <p:txBody>
          <a:bodyPr vert="horz"/>
          <a:lstStyle>
            <a:lvl1pPr algn="ctr">
              <a:defRPr sz="1400" b="0" i="0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DFLiSongHK-W7"/>
                <a:ea typeface="DFLiSongHK-W7"/>
                <a:cs typeface="DFLiSongHK-W7"/>
              </a:defRPr>
            </a:lvl1pPr>
          </a:lstStyle>
          <a:p>
            <a:pPr lvl="0"/>
            <a:r>
              <a:rPr lang="en-US" dirty="0"/>
              <a:t>Master text styles</a:t>
            </a:r>
          </a:p>
        </p:txBody>
      </p:sp>
      <p:sp>
        <p:nvSpPr>
          <p:cNvPr id="36" name="Text Placeholder 24"/>
          <p:cNvSpPr>
            <a:spLocks noGrp="1"/>
          </p:cNvSpPr>
          <p:nvPr>
            <p:ph type="body" sz="quarter" idx="23" hasCustomPrompt="1"/>
          </p:nvPr>
        </p:nvSpPr>
        <p:spPr>
          <a:xfrm>
            <a:off x="3631267" y="3266908"/>
            <a:ext cx="1857709" cy="811162"/>
          </a:xfrm>
          <a:prstGeom prst="rect">
            <a:avLst/>
          </a:prstGeom>
        </p:spPr>
        <p:txBody>
          <a:bodyPr vert="horz"/>
          <a:lstStyle>
            <a:lvl1pPr algn="ctr">
              <a:defRPr sz="1800" b="0" i="0">
                <a:solidFill>
                  <a:srgbClr val="143C40"/>
                </a:solidFill>
                <a:latin typeface="DFLiSongHK-W7"/>
                <a:ea typeface="DFLiSongHK-W7"/>
                <a:cs typeface="DFLiSongHK-W7"/>
              </a:defRPr>
            </a:lvl1pPr>
          </a:lstStyle>
          <a:p>
            <a:pPr lvl="0"/>
            <a:r>
              <a:rPr lang="en-US" dirty="0"/>
              <a:t>Master text styles</a:t>
            </a:r>
          </a:p>
        </p:txBody>
      </p:sp>
      <p:sp>
        <p:nvSpPr>
          <p:cNvPr id="37" name="Text Placeholder 24"/>
          <p:cNvSpPr>
            <a:spLocks noGrp="1"/>
          </p:cNvSpPr>
          <p:nvPr>
            <p:ph type="body" sz="quarter" idx="24" hasCustomPrompt="1"/>
          </p:nvPr>
        </p:nvSpPr>
        <p:spPr>
          <a:xfrm>
            <a:off x="3631267" y="4090718"/>
            <a:ext cx="1857709" cy="904821"/>
          </a:xfrm>
          <a:prstGeom prst="rect">
            <a:avLst/>
          </a:prstGeom>
        </p:spPr>
        <p:txBody>
          <a:bodyPr vert="horz"/>
          <a:lstStyle>
            <a:lvl1pPr algn="ctr">
              <a:defRPr sz="1400" b="0" i="0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DFLiSongHK-W7"/>
                <a:ea typeface="DFLiSongHK-W7"/>
                <a:cs typeface="DFLiSongHK-W7"/>
              </a:defRPr>
            </a:lvl1pPr>
          </a:lstStyle>
          <a:p>
            <a:pPr lvl="0"/>
            <a:r>
              <a:rPr lang="en-US" dirty="0"/>
              <a:t>Master text styles</a:t>
            </a:r>
          </a:p>
        </p:txBody>
      </p:sp>
      <p:sp>
        <p:nvSpPr>
          <p:cNvPr id="38" name="Text Placeholder 24"/>
          <p:cNvSpPr>
            <a:spLocks noGrp="1"/>
          </p:cNvSpPr>
          <p:nvPr>
            <p:ph type="body" sz="quarter" idx="25" hasCustomPrompt="1"/>
          </p:nvPr>
        </p:nvSpPr>
        <p:spPr>
          <a:xfrm>
            <a:off x="1091135" y="3266908"/>
            <a:ext cx="1857709" cy="811162"/>
          </a:xfrm>
          <a:prstGeom prst="rect">
            <a:avLst/>
          </a:prstGeom>
        </p:spPr>
        <p:txBody>
          <a:bodyPr vert="horz"/>
          <a:lstStyle>
            <a:lvl1pPr algn="ctr">
              <a:defRPr sz="1800" b="0" i="0">
                <a:solidFill>
                  <a:srgbClr val="143C40"/>
                </a:solidFill>
                <a:latin typeface="DFLiSongHK-W7"/>
                <a:ea typeface="DFLiSongHK-W7"/>
                <a:cs typeface="DFLiSongHK-W7"/>
              </a:defRPr>
            </a:lvl1pPr>
          </a:lstStyle>
          <a:p>
            <a:pPr lvl="0"/>
            <a:r>
              <a:rPr lang="en-US" dirty="0"/>
              <a:t>Master text styles</a:t>
            </a:r>
          </a:p>
        </p:txBody>
      </p:sp>
      <p:sp>
        <p:nvSpPr>
          <p:cNvPr id="40" name="Text Placeholder 24"/>
          <p:cNvSpPr>
            <a:spLocks noGrp="1"/>
          </p:cNvSpPr>
          <p:nvPr>
            <p:ph type="body" sz="quarter" idx="26" hasCustomPrompt="1"/>
          </p:nvPr>
        </p:nvSpPr>
        <p:spPr>
          <a:xfrm>
            <a:off x="1091135" y="4090718"/>
            <a:ext cx="1857709" cy="904821"/>
          </a:xfrm>
          <a:prstGeom prst="rect">
            <a:avLst/>
          </a:prstGeom>
        </p:spPr>
        <p:txBody>
          <a:bodyPr vert="horz"/>
          <a:lstStyle>
            <a:lvl1pPr algn="ctr">
              <a:defRPr sz="1400" b="0" i="0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DFLiSongHK-W7"/>
                <a:ea typeface="DFLiSongHK-W7"/>
                <a:cs typeface="DFLiSongHK-W7"/>
              </a:defRPr>
            </a:lvl1pPr>
          </a:lstStyle>
          <a:p>
            <a:pPr lvl="0"/>
            <a:r>
              <a:rPr lang="en-US" dirty="0"/>
              <a:t>Master text styles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7099661" y="2790113"/>
            <a:ext cx="1656000" cy="1656000"/>
          </a:xfrm>
          <a:prstGeom prst="rect">
            <a:avLst/>
          </a:prstGeom>
          <a:solidFill>
            <a:srgbClr val="5E978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491067" y="2790113"/>
            <a:ext cx="1656000" cy="1656000"/>
          </a:xfrm>
          <a:prstGeom prst="rect">
            <a:avLst/>
          </a:prstGeom>
          <a:solidFill>
            <a:srgbClr val="5E978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491067" y="1139999"/>
            <a:ext cx="1656000" cy="1984783"/>
            <a:chOff x="-909898" y="816952"/>
            <a:chExt cx="1656000" cy="1984783"/>
          </a:xfrm>
        </p:grpSpPr>
        <p:sp>
          <p:nvSpPr>
            <p:cNvPr id="14" name="Connector 13"/>
            <p:cNvSpPr/>
            <p:nvPr/>
          </p:nvSpPr>
          <p:spPr>
            <a:xfrm>
              <a:off x="-288696" y="2388139"/>
              <a:ext cx="413596" cy="413596"/>
            </a:xfrm>
            <a:prstGeom prst="flowChartConnector">
              <a:avLst/>
            </a:prstGeom>
            <a:solidFill>
              <a:srgbClr val="2C616A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Process 14"/>
            <p:cNvSpPr/>
            <p:nvPr/>
          </p:nvSpPr>
          <p:spPr>
            <a:xfrm>
              <a:off x="-909898" y="816952"/>
              <a:ext cx="1656000" cy="1655999"/>
            </a:xfrm>
            <a:prstGeom prst="flowChartProcess">
              <a:avLst/>
            </a:prstGeom>
            <a:solidFill>
              <a:srgbClr val="2C616A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 userDrawn="1"/>
        </p:nvGrpSpPr>
        <p:grpSpPr>
          <a:xfrm>
            <a:off x="7092665" y="1139999"/>
            <a:ext cx="1656000" cy="1984783"/>
            <a:chOff x="-909898" y="816952"/>
            <a:chExt cx="1656000" cy="1984783"/>
          </a:xfrm>
        </p:grpSpPr>
        <p:sp>
          <p:nvSpPr>
            <p:cNvPr id="19" name="Connector 18"/>
            <p:cNvSpPr/>
            <p:nvPr/>
          </p:nvSpPr>
          <p:spPr>
            <a:xfrm>
              <a:off x="-288696" y="2388139"/>
              <a:ext cx="413596" cy="413596"/>
            </a:xfrm>
            <a:prstGeom prst="flowChartConnector">
              <a:avLst/>
            </a:prstGeom>
            <a:solidFill>
              <a:srgbClr val="2C616A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Process 19"/>
            <p:cNvSpPr/>
            <p:nvPr/>
          </p:nvSpPr>
          <p:spPr>
            <a:xfrm>
              <a:off x="-909898" y="816952"/>
              <a:ext cx="1656000" cy="1655999"/>
            </a:xfrm>
            <a:prstGeom prst="flowChartProcess">
              <a:avLst/>
            </a:prstGeom>
            <a:solidFill>
              <a:srgbClr val="2C616A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/>
          <p:cNvSpPr/>
          <p:nvPr userDrawn="1"/>
        </p:nvSpPr>
        <p:spPr>
          <a:xfrm>
            <a:off x="3793589" y="2790113"/>
            <a:ext cx="1656000" cy="1656000"/>
          </a:xfrm>
          <a:prstGeom prst="rect">
            <a:avLst/>
          </a:prstGeom>
          <a:solidFill>
            <a:srgbClr val="5E978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 userDrawn="1"/>
        </p:nvGrpSpPr>
        <p:grpSpPr>
          <a:xfrm rot="16200000">
            <a:off x="5616619" y="969721"/>
            <a:ext cx="1656000" cy="1984783"/>
            <a:chOff x="-909898" y="816952"/>
            <a:chExt cx="1656000" cy="1984783"/>
          </a:xfrm>
          <a:solidFill>
            <a:srgbClr val="5E978D"/>
          </a:solidFill>
        </p:grpSpPr>
        <p:sp>
          <p:nvSpPr>
            <p:cNvPr id="23" name="Connector 22"/>
            <p:cNvSpPr/>
            <p:nvPr/>
          </p:nvSpPr>
          <p:spPr>
            <a:xfrm>
              <a:off x="-288696" y="2388139"/>
              <a:ext cx="413596" cy="413596"/>
            </a:xfrm>
            <a:prstGeom prst="flowChartConnector">
              <a:avLst/>
            </a:prstGeom>
            <a:grp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Process 23"/>
            <p:cNvSpPr/>
            <p:nvPr/>
          </p:nvSpPr>
          <p:spPr>
            <a:xfrm>
              <a:off x="-909898" y="816952"/>
              <a:ext cx="1656000" cy="1655999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 userDrawn="1"/>
        </p:nvGrpSpPr>
        <p:grpSpPr>
          <a:xfrm>
            <a:off x="3796227" y="1139999"/>
            <a:ext cx="1656000" cy="1984783"/>
            <a:chOff x="-909898" y="816952"/>
            <a:chExt cx="1656000" cy="1984783"/>
          </a:xfrm>
        </p:grpSpPr>
        <p:sp>
          <p:nvSpPr>
            <p:cNvPr id="26" name="Connector 25"/>
            <p:cNvSpPr/>
            <p:nvPr/>
          </p:nvSpPr>
          <p:spPr>
            <a:xfrm>
              <a:off x="-288696" y="2388139"/>
              <a:ext cx="413596" cy="413596"/>
            </a:xfrm>
            <a:prstGeom prst="flowChartConnector">
              <a:avLst/>
            </a:prstGeom>
            <a:solidFill>
              <a:srgbClr val="2C616A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Process 26"/>
            <p:cNvSpPr/>
            <p:nvPr/>
          </p:nvSpPr>
          <p:spPr>
            <a:xfrm>
              <a:off x="-909898" y="816952"/>
              <a:ext cx="1656000" cy="1655999"/>
            </a:xfrm>
            <a:prstGeom prst="flowChartProcess">
              <a:avLst/>
            </a:prstGeom>
            <a:solidFill>
              <a:srgbClr val="2C616A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/>
          <p:cNvGrpSpPr/>
          <p:nvPr userDrawn="1"/>
        </p:nvGrpSpPr>
        <p:grpSpPr>
          <a:xfrm rot="16200000">
            <a:off x="2311460" y="2625720"/>
            <a:ext cx="1656000" cy="1984783"/>
            <a:chOff x="-909898" y="816952"/>
            <a:chExt cx="1656000" cy="1984783"/>
          </a:xfrm>
          <a:solidFill>
            <a:srgbClr val="2C616A"/>
          </a:solidFill>
        </p:grpSpPr>
        <p:sp>
          <p:nvSpPr>
            <p:cNvPr id="30" name="Connector 29"/>
            <p:cNvSpPr/>
            <p:nvPr/>
          </p:nvSpPr>
          <p:spPr>
            <a:xfrm>
              <a:off x="-288696" y="2388139"/>
              <a:ext cx="413596" cy="413596"/>
            </a:xfrm>
            <a:prstGeom prst="flowChartConnector">
              <a:avLst/>
            </a:prstGeom>
            <a:grp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Process 31"/>
            <p:cNvSpPr/>
            <p:nvPr/>
          </p:nvSpPr>
          <p:spPr>
            <a:xfrm>
              <a:off x="-909898" y="816952"/>
              <a:ext cx="1656000" cy="1655999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 32"/>
          <p:cNvGrpSpPr/>
          <p:nvPr userDrawn="1"/>
        </p:nvGrpSpPr>
        <p:grpSpPr>
          <a:xfrm>
            <a:off x="2147067" y="1139999"/>
            <a:ext cx="1656000" cy="1984783"/>
            <a:chOff x="-909898" y="816952"/>
            <a:chExt cx="1656000" cy="1984783"/>
          </a:xfrm>
          <a:solidFill>
            <a:srgbClr val="5E978D"/>
          </a:solidFill>
        </p:grpSpPr>
        <p:sp>
          <p:nvSpPr>
            <p:cNvPr id="34" name="Connector 33"/>
            <p:cNvSpPr/>
            <p:nvPr/>
          </p:nvSpPr>
          <p:spPr>
            <a:xfrm>
              <a:off x="-288696" y="2388139"/>
              <a:ext cx="413596" cy="413596"/>
            </a:xfrm>
            <a:prstGeom prst="flowChartConnector">
              <a:avLst/>
            </a:prstGeom>
            <a:grp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Process 34"/>
            <p:cNvSpPr/>
            <p:nvPr/>
          </p:nvSpPr>
          <p:spPr>
            <a:xfrm>
              <a:off x="-909898" y="816952"/>
              <a:ext cx="1656000" cy="1655999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/>
          <p:cNvGrpSpPr/>
          <p:nvPr userDrawn="1"/>
        </p:nvGrpSpPr>
        <p:grpSpPr>
          <a:xfrm rot="10800000">
            <a:off x="5446283" y="2461330"/>
            <a:ext cx="1656000" cy="1984783"/>
            <a:chOff x="-909898" y="816952"/>
            <a:chExt cx="1656000" cy="1984783"/>
          </a:xfrm>
        </p:grpSpPr>
        <p:sp>
          <p:nvSpPr>
            <p:cNvPr id="40" name="Connector 39"/>
            <p:cNvSpPr/>
            <p:nvPr/>
          </p:nvSpPr>
          <p:spPr>
            <a:xfrm>
              <a:off x="-288696" y="2388139"/>
              <a:ext cx="413596" cy="413596"/>
            </a:xfrm>
            <a:prstGeom prst="flowChartConnector">
              <a:avLst/>
            </a:prstGeom>
            <a:solidFill>
              <a:srgbClr val="2C616A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Process 40"/>
            <p:cNvSpPr/>
            <p:nvPr/>
          </p:nvSpPr>
          <p:spPr>
            <a:xfrm>
              <a:off x="-909898" y="816952"/>
              <a:ext cx="1656000" cy="1655999"/>
            </a:xfrm>
            <a:prstGeom prst="flowChartProcess">
              <a:avLst/>
            </a:prstGeom>
            <a:solidFill>
              <a:srgbClr val="2C616A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8" name="Rectangle 47"/>
          <p:cNvSpPr/>
          <p:nvPr userDrawn="1"/>
        </p:nvSpPr>
        <p:spPr>
          <a:xfrm rot="16200000">
            <a:off x="8645214" y="4834013"/>
            <a:ext cx="493925" cy="144000"/>
          </a:xfrm>
          <a:prstGeom prst="rect">
            <a:avLst/>
          </a:prstGeom>
          <a:solidFill>
            <a:srgbClr val="143C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Text Placeholder 2"/>
          <p:cNvSpPr>
            <a:spLocks noGrp="1"/>
          </p:cNvSpPr>
          <p:nvPr>
            <p:ph type="body" sz="quarter" idx="20" hasCustomPrompt="1"/>
          </p:nvPr>
        </p:nvSpPr>
        <p:spPr>
          <a:xfrm>
            <a:off x="-10160" y="1"/>
            <a:ext cx="9154159" cy="1139998"/>
          </a:xfrm>
          <a:prstGeom prst="rect">
            <a:avLst/>
          </a:prstGeom>
        </p:spPr>
        <p:txBody>
          <a:bodyPr vert="horz" lIns="180000" tIns="457200" rIns="0"/>
          <a:lstStyle>
            <a:lvl1pPr marL="360045">
              <a:defRPr sz="3200" b="0" i="0">
                <a:solidFill>
                  <a:srgbClr val="143C40"/>
                </a:solidFill>
                <a:latin typeface="DFLiSongHK-W7"/>
                <a:ea typeface="DFLiSongHK-W7"/>
                <a:cs typeface="DFLiSongHK-W7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54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490538" y="1139825"/>
            <a:ext cx="1655762" cy="1651000"/>
          </a:xfrm>
          <a:prstGeom prst="rect">
            <a:avLst/>
          </a:prstGeom>
        </p:spPr>
        <p:txBody>
          <a:bodyPr vert="horz" anchor="ctr"/>
          <a:lstStyle>
            <a:lvl1pPr algn="ctr">
              <a:lnSpc>
                <a:spcPts val="2200"/>
              </a:lnSpc>
              <a:spcBef>
                <a:spcPts val="10"/>
              </a:spcBef>
              <a:spcAft>
                <a:spcPts val="0"/>
              </a:spcAft>
              <a:defRPr sz="1600" b="0" i="0">
                <a:solidFill>
                  <a:schemeClr val="bg1"/>
                </a:solidFill>
                <a:latin typeface="DFLiSongHK-W7"/>
                <a:ea typeface="DFLiSongHK-W7"/>
                <a:cs typeface="DFLiSongHK-W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5" name="Text Placeholder 2"/>
          <p:cNvSpPr>
            <a:spLocks noGrp="1"/>
          </p:cNvSpPr>
          <p:nvPr>
            <p:ph type="body" sz="quarter" idx="22"/>
          </p:nvPr>
        </p:nvSpPr>
        <p:spPr>
          <a:xfrm>
            <a:off x="2140465" y="1144998"/>
            <a:ext cx="1655762" cy="1651000"/>
          </a:xfrm>
          <a:prstGeom prst="rect">
            <a:avLst/>
          </a:prstGeom>
        </p:spPr>
        <p:txBody>
          <a:bodyPr vert="horz" anchor="ctr"/>
          <a:lstStyle>
            <a:lvl1pPr algn="ctr">
              <a:lnSpc>
                <a:spcPts val="2200"/>
              </a:lnSpc>
              <a:spcBef>
                <a:spcPts val="10"/>
              </a:spcBef>
              <a:spcAft>
                <a:spcPts val="0"/>
              </a:spcAft>
              <a:defRPr sz="1600" b="0" i="0">
                <a:solidFill>
                  <a:srgbClr val="376092"/>
                </a:solidFill>
                <a:latin typeface="DFLiSongHK-W7"/>
                <a:ea typeface="DFLiSongHK-W7"/>
                <a:cs typeface="DFLiSongHK-W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6" name="Text Placeholder 2"/>
          <p:cNvSpPr>
            <a:spLocks noGrp="1"/>
          </p:cNvSpPr>
          <p:nvPr>
            <p:ph type="body" sz="quarter" idx="23"/>
          </p:nvPr>
        </p:nvSpPr>
        <p:spPr>
          <a:xfrm>
            <a:off x="3802538" y="1139825"/>
            <a:ext cx="1655762" cy="1651000"/>
          </a:xfrm>
          <a:prstGeom prst="rect">
            <a:avLst/>
          </a:prstGeom>
        </p:spPr>
        <p:txBody>
          <a:bodyPr vert="horz" anchor="ctr"/>
          <a:lstStyle>
            <a:lvl1pPr algn="ctr">
              <a:lnSpc>
                <a:spcPts val="2200"/>
              </a:lnSpc>
              <a:spcBef>
                <a:spcPts val="10"/>
              </a:spcBef>
              <a:spcAft>
                <a:spcPts val="0"/>
              </a:spcAft>
              <a:defRPr sz="1600" b="0" i="0">
                <a:solidFill>
                  <a:schemeClr val="bg1"/>
                </a:solidFill>
                <a:latin typeface="DFLiSongHK-W7"/>
                <a:ea typeface="DFLiSongHK-W7"/>
                <a:cs typeface="DFLiSongHK-W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7" name="Text Placeholder 2"/>
          <p:cNvSpPr>
            <a:spLocks noGrp="1"/>
          </p:cNvSpPr>
          <p:nvPr>
            <p:ph type="body" sz="quarter" idx="24"/>
          </p:nvPr>
        </p:nvSpPr>
        <p:spPr>
          <a:xfrm>
            <a:off x="5452465" y="1144998"/>
            <a:ext cx="1655762" cy="1651000"/>
          </a:xfrm>
          <a:prstGeom prst="rect">
            <a:avLst/>
          </a:prstGeom>
        </p:spPr>
        <p:txBody>
          <a:bodyPr vert="horz" anchor="ctr"/>
          <a:lstStyle>
            <a:lvl1pPr algn="ctr">
              <a:lnSpc>
                <a:spcPts val="2200"/>
              </a:lnSpc>
              <a:spcBef>
                <a:spcPts val="10"/>
              </a:spcBef>
              <a:spcAft>
                <a:spcPts val="0"/>
              </a:spcAft>
              <a:defRPr sz="1600" b="0" i="0">
                <a:solidFill>
                  <a:srgbClr val="376092"/>
                </a:solidFill>
                <a:latin typeface="DFLiSongHK-W7"/>
                <a:ea typeface="DFLiSongHK-W7"/>
                <a:cs typeface="DFLiSongHK-W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8" name="Text Placeholder 2"/>
          <p:cNvSpPr>
            <a:spLocks noGrp="1"/>
          </p:cNvSpPr>
          <p:nvPr>
            <p:ph type="body" sz="quarter" idx="25"/>
          </p:nvPr>
        </p:nvSpPr>
        <p:spPr>
          <a:xfrm>
            <a:off x="7108227" y="1139825"/>
            <a:ext cx="1655762" cy="1651000"/>
          </a:xfrm>
          <a:prstGeom prst="rect">
            <a:avLst/>
          </a:prstGeom>
        </p:spPr>
        <p:txBody>
          <a:bodyPr vert="horz" anchor="ctr"/>
          <a:lstStyle>
            <a:lvl1pPr algn="ctr">
              <a:lnSpc>
                <a:spcPts val="2200"/>
              </a:lnSpc>
              <a:spcBef>
                <a:spcPts val="10"/>
              </a:spcBef>
              <a:spcAft>
                <a:spcPts val="0"/>
              </a:spcAft>
              <a:defRPr sz="1600" b="0" i="0">
                <a:solidFill>
                  <a:schemeClr val="bg1"/>
                </a:solidFill>
                <a:latin typeface="DFLiSongHK-W7"/>
                <a:ea typeface="DFLiSongHK-W7"/>
                <a:cs typeface="DFLiSongHK-W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2" name="Text Placeholder 2"/>
          <p:cNvSpPr>
            <a:spLocks noGrp="1"/>
          </p:cNvSpPr>
          <p:nvPr>
            <p:ph type="body" sz="quarter" idx="26"/>
          </p:nvPr>
        </p:nvSpPr>
        <p:spPr>
          <a:xfrm>
            <a:off x="492886" y="2792570"/>
            <a:ext cx="1655762" cy="1651000"/>
          </a:xfrm>
          <a:prstGeom prst="rect">
            <a:avLst/>
          </a:prstGeom>
        </p:spPr>
        <p:txBody>
          <a:bodyPr vert="horz" anchor="ctr"/>
          <a:lstStyle>
            <a:lvl1pPr algn="ctr">
              <a:lnSpc>
                <a:spcPts val="2200"/>
              </a:lnSpc>
              <a:spcBef>
                <a:spcPts val="10"/>
              </a:spcBef>
              <a:spcAft>
                <a:spcPts val="0"/>
              </a:spcAft>
              <a:defRPr sz="1600" b="0" i="0">
                <a:solidFill>
                  <a:srgbClr val="376092"/>
                </a:solidFill>
                <a:latin typeface="DFLiSongHK-W7"/>
                <a:ea typeface="DFLiSongHK-W7"/>
                <a:cs typeface="DFLiSongHK-W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3" name="Text Placeholder 2"/>
          <p:cNvSpPr>
            <a:spLocks noGrp="1"/>
          </p:cNvSpPr>
          <p:nvPr>
            <p:ph type="body" sz="quarter" idx="27"/>
          </p:nvPr>
        </p:nvSpPr>
        <p:spPr>
          <a:xfrm>
            <a:off x="2154959" y="2787397"/>
            <a:ext cx="1655762" cy="1651000"/>
          </a:xfrm>
          <a:prstGeom prst="rect">
            <a:avLst/>
          </a:prstGeom>
        </p:spPr>
        <p:txBody>
          <a:bodyPr vert="horz" anchor="ctr"/>
          <a:lstStyle>
            <a:lvl1pPr algn="ctr">
              <a:lnSpc>
                <a:spcPts val="2200"/>
              </a:lnSpc>
              <a:spcBef>
                <a:spcPts val="10"/>
              </a:spcBef>
              <a:spcAft>
                <a:spcPts val="0"/>
              </a:spcAft>
              <a:defRPr sz="1600" b="0" i="0">
                <a:solidFill>
                  <a:schemeClr val="bg1"/>
                </a:solidFill>
                <a:latin typeface="DFLiSongHK-W7"/>
                <a:ea typeface="DFLiSongHK-W7"/>
                <a:cs typeface="DFLiSongHK-W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4" name="Text Placeholder 2"/>
          <p:cNvSpPr>
            <a:spLocks noGrp="1"/>
          </p:cNvSpPr>
          <p:nvPr>
            <p:ph type="body" sz="quarter" idx="28"/>
          </p:nvPr>
        </p:nvSpPr>
        <p:spPr>
          <a:xfrm>
            <a:off x="3804886" y="2792570"/>
            <a:ext cx="1655762" cy="1651000"/>
          </a:xfrm>
          <a:prstGeom prst="rect">
            <a:avLst/>
          </a:prstGeom>
        </p:spPr>
        <p:txBody>
          <a:bodyPr vert="horz" anchor="ctr"/>
          <a:lstStyle>
            <a:lvl1pPr algn="ctr">
              <a:lnSpc>
                <a:spcPts val="2200"/>
              </a:lnSpc>
              <a:spcBef>
                <a:spcPts val="10"/>
              </a:spcBef>
              <a:spcAft>
                <a:spcPts val="0"/>
              </a:spcAft>
              <a:defRPr sz="1600" b="0" i="0">
                <a:solidFill>
                  <a:srgbClr val="376092"/>
                </a:solidFill>
                <a:latin typeface="DFLiSongHK-W7"/>
                <a:ea typeface="DFLiSongHK-W7"/>
                <a:cs typeface="DFLiSongHK-W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5" name="Text Placeholder 2"/>
          <p:cNvSpPr>
            <a:spLocks noGrp="1"/>
          </p:cNvSpPr>
          <p:nvPr>
            <p:ph type="body" sz="quarter" idx="29"/>
          </p:nvPr>
        </p:nvSpPr>
        <p:spPr>
          <a:xfrm>
            <a:off x="5460648" y="2787397"/>
            <a:ext cx="1655762" cy="1651000"/>
          </a:xfrm>
          <a:prstGeom prst="rect">
            <a:avLst/>
          </a:prstGeom>
        </p:spPr>
        <p:txBody>
          <a:bodyPr vert="horz" anchor="ctr"/>
          <a:lstStyle>
            <a:lvl1pPr algn="ctr">
              <a:lnSpc>
                <a:spcPts val="2200"/>
              </a:lnSpc>
              <a:spcBef>
                <a:spcPts val="10"/>
              </a:spcBef>
              <a:spcAft>
                <a:spcPts val="0"/>
              </a:spcAft>
              <a:defRPr sz="1600" b="0" i="0">
                <a:solidFill>
                  <a:schemeClr val="bg1"/>
                </a:solidFill>
                <a:latin typeface="DFLiSongHK-W7"/>
                <a:ea typeface="DFLiSongHK-W7"/>
                <a:cs typeface="DFLiSongHK-W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6" name="Text Placeholder 2"/>
          <p:cNvSpPr>
            <a:spLocks noGrp="1"/>
          </p:cNvSpPr>
          <p:nvPr>
            <p:ph type="body" sz="quarter" idx="30"/>
          </p:nvPr>
        </p:nvSpPr>
        <p:spPr>
          <a:xfrm>
            <a:off x="7092665" y="2785710"/>
            <a:ext cx="1655762" cy="1651000"/>
          </a:xfrm>
          <a:prstGeom prst="rect">
            <a:avLst/>
          </a:prstGeom>
        </p:spPr>
        <p:txBody>
          <a:bodyPr vert="horz" anchor="ctr"/>
          <a:lstStyle>
            <a:lvl1pPr algn="ctr">
              <a:lnSpc>
                <a:spcPts val="2200"/>
              </a:lnSpc>
              <a:spcBef>
                <a:spcPts val="10"/>
              </a:spcBef>
              <a:spcAft>
                <a:spcPts val="0"/>
              </a:spcAft>
              <a:defRPr sz="1600" b="0" i="0">
                <a:solidFill>
                  <a:srgbClr val="376092"/>
                </a:solidFill>
                <a:latin typeface="DFLiSongHK-W7"/>
                <a:ea typeface="DFLiSongHK-W7"/>
                <a:cs typeface="DFLiSongHK-W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-1" y="0"/>
            <a:ext cx="9144001" cy="5143499"/>
          </a:xfrm>
          <a:prstGeom prst="rect">
            <a:avLst/>
          </a:prstGeom>
          <a:effectLst/>
        </p:spPr>
        <p:txBody>
          <a:bodyPr/>
          <a:lstStyle>
            <a:lvl1pPr marL="125730" indent="-125730">
              <a:lnSpc>
                <a:spcPts val="2200"/>
              </a:lnSpc>
              <a:spcBef>
                <a:spcPts val="600"/>
              </a:spcBef>
              <a:spcAft>
                <a:spcPts val="0"/>
              </a:spcAft>
              <a:defRPr/>
            </a:lvl1pPr>
            <a:lvl2pPr marL="125730" indent="-125730">
              <a:lnSpc>
                <a:spcPts val="2200"/>
              </a:lnSpc>
              <a:spcBef>
                <a:spcPts val="600"/>
              </a:spcBef>
              <a:spcAft>
                <a:spcPts val="0"/>
              </a:spcAft>
              <a:defRPr/>
            </a:lvl2pPr>
            <a:lvl3pPr marL="125730" indent="-125730">
              <a:lnSpc>
                <a:spcPts val="2200"/>
              </a:lnSpc>
              <a:spcBef>
                <a:spcPts val="600"/>
              </a:spcBef>
              <a:spcAft>
                <a:spcPts val="0"/>
              </a:spcAft>
              <a:defRPr/>
            </a:lvl3pPr>
            <a:lvl4pPr marL="125730" indent="-125730">
              <a:lnSpc>
                <a:spcPts val="2200"/>
              </a:lnSpc>
              <a:spcBef>
                <a:spcPts val="600"/>
              </a:spcBef>
              <a:spcAft>
                <a:spcPts val="0"/>
              </a:spcAft>
              <a:defRPr/>
            </a:lvl4pPr>
            <a:lvl5pPr marL="125730" indent="-125730">
              <a:lnSpc>
                <a:spcPts val="2200"/>
              </a:lnSpc>
              <a:spcBef>
                <a:spcPts val="600"/>
              </a:spcBef>
              <a:spcAft>
                <a:spcPts val="0"/>
              </a:spcAft>
              <a:defRPr/>
            </a:lvl5pPr>
          </a:lstStyle>
          <a:p>
            <a:pPr lvl="0"/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20" hasCustomPrompt="1"/>
          </p:nvPr>
        </p:nvSpPr>
        <p:spPr>
          <a:xfrm>
            <a:off x="-10160" y="1"/>
            <a:ext cx="5160641" cy="1107440"/>
          </a:xfrm>
          <a:prstGeom prst="rect">
            <a:avLst/>
          </a:prstGeom>
        </p:spPr>
        <p:txBody>
          <a:bodyPr vert="horz" lIns="0" tIns="457200" rIns="0"/>
          <a:lstStyle>
            <a:lvl1pPr marL="360045">
              <a:defRPr sz="3200" b="0" i="0">
                <a:solidFill>
                  <a:srgbClr val="143C40"/>
                </a:solidFill>
                <a:latin typeface="DFLiSongHK-W7"/>
                <a:ea typeface="DFLiSongHK-W7"/>
                <a:cs typeface="DFLiSongHK-W7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320406" y="548220"/>
            <a:ext cx="2275844" cy="2014462"/>
          </a:xfrm>
          <a:prstGeom prst="rect">
            <a:avLst/>
          </a:prstGeom>
          <a:noFill/>
        </p:spPr>
        <p:txBody>
          <a:bodyPr wrap="square" tIns="46800" rtlCol="0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en-US" sz="1400" dirty="0">
                <a:solidFill>
                  <a:srgbClr val="FFFFFF"/>
                </a:solidFill>
              </a:rPr>
              <a:t>UIC aspires to create an innovative international education model for China that can contribute to the welfare of the nation and the world.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-10160"/>
            <a:ext cx="3043438" cy="2571750"/>
          </a:xfrm>
          <a:prstGeom prst="rect">
            <a:avLst/>
          </a:prstGeom>
          <a:solidFill>
            <a:srgbClr val="143C40">
              <a:alpha val="5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2561589"/>
            <a:ext cx="3043438" cy="2596049"/>
          </a:xfrm>
          <a:prstGeom prst="rect">
            <a:avLst/>
          </a:prstGeom>
          <a:solidFill>
            <a:srgbClr val="376092">
              <a:alpha val="3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3043438" y="-10160"/>
            <a:ext cx="3043438" cy="2571750"/>
          </a:xfrm>
          <a:prstGeom prst="rect">
            <a:avLst/>
          </a:prstGeom>
          <a:solidFill>
            <a:srgbClr val="376092">
              <a:alpha val="3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3043438" y="2561590"/>
            <a:ext cx="3043438" cy="2596049"/>
          </a:xfrm>
          <a:prstGeom prst="rect">
            <a:avLst/>
          </a:prstGeom>
          <a:solidFill>
            <a:srgbClr val="143C40">
              <a:alpha val="5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 rot="16200000">
            <a:off x="8645214" y="4824536"/>
            <a:ext cx="493925" cy="144000"/>
          </a:xfrm>
          <a:prstGeom prst="rect">
            <a:avLst/>
          </a:prstGeom>
          <a:solidFill>
            <a:srgbClr val="143C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3043438" y="2561589"/>
            <a:ext cx="2596249" cy="1087379"/>
          </a:xfrm>
          <a:prstGeom prst="rect">
            <a:avLst/>
          </a:prstGeom>
        </p:spPr>
        <p:txBody>
          <a:bodyPr vert="horz" lIns="0" tIns="457200" rIns="0"/>
          <a:lstStyle>
            <a:lvl1pPr marL="360045">
              <a:defRPr sz="3200" b="0" i="0">
                <a:solidFill>
                  <a:srgbClr val="FFFFFF"/>
                </a:solidFill>
                <a:latin typeface="DFLiSongHK-W7"/>
                <a:ea typeface="DFLiSongHK-W7"/>
                <a:cs typeface="DFLiSongHK-W7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043438" y="3648968"/>
            <a:ext cx="2596249" cy="991118"/>
          </a:xfrm>
          <a:prstGeom prst="rect">
            <a:avLst/>
          </a:prstGeom>
        </p:spPr>
        <p:txBody>
          <a:bodyPr vert="horz" lIns="0" tIns="0"/>
          <a:lstStyle>
            <a:lvl1pPr marL="360045">
              <a:lnSpc>
                <a:spcPct val="90000"/>
              </a:lnSpc>
              <a:spcBef>
                <a:spcPts val="0"/>
              </a:spcBef>
              <a:defRPr sz="1400" b="0" i="0">
                <a:solidFill>
                  <a:srgbClr val="FFFFFF"/>
                </a:solidFill>
                <a:latin typeface="DFLiSongHK-W5"/>
                <a:ea typeface="DFLiSongHK-W5"/>
                <a:cs typeface="DFLiSongHK-W5"/>
              </a:defRPr>
            </a:lvl1pPr>
          </a:lstStyle>
          <a:p>
            <a:pPr lvl="0"/>
            <a:r>
              <a:rPr lang="en-US" dirty="0"/>
              <a:t>Text</a:t>
            </a:r>
          </a:p>
          <a:p>
            <a:pPr lvl="0"/>
            <a:endParaRPr lang="en-US" dirty="0"/>
          </a:p>
        </p:txBody>
      </p:sp>
      <p:sp>
        <p:nvSpPr>
          <p:cNvPr id="26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-14233"/>
            <a:ext cx="2596249" cy="1087379"/>
          </a:xfrm>
          <a:prstGeom prst="rect">
            <a:avLst/>
          </a:prstGeom>
        </p:spPr>
        <p:txBody>
          <a:bodyPr vert="horz" lIns="0" tIns="457200" rIns="0"/>
          <a:lstStyle>
            <a:lvl1pPr marL="360045">
              <a:defRPr sz="3200" b="0" i="0">
                <a:solidFill>
                  <a:srgbClr val="FFFFFF"/>
                </a:solidFill>
                <a:latin typeface="DFLiSongHK-W7"/>
                <a:ea typeface="DFLiSongHK-W7"/>
                <a:cs typeface="DFLiSongHK-W7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1073146"/>
            <a:ext cx="2596249" cy="991118"/>
          </a:xfrm>
          <a:prstGeom prst="rect">
            <a:avLst/>
          </a:prstGeom>
        </p:spPr>
        <p:txBody>
          <a:bodyPr vert="horz" lIns="0" tIns="0"/>
          <a:lstStyle>
            <a:lvl1pPr marL="360045">
              <a:lnSpc>
                <a:spcPct val="90000"/>
              </a:lnSpc>
              <a:spcBef>
                <a:spcPts val="0"/>
              </a:spcBef>
              <a:defRPr sz="1400" b="0" i="0">
                <a:solidFill>
                  <a:srgbClr val="FFFFFF"/>
                </a:solidFill>
                <a:latin typeface="DFLiSongHK-W5"/>
                <a:ea typeface="DFLiSongHK-W5"/>
                <a:cs typeface="DFLiSongHK-W5"/>
              </a:defRPr>
            </a:lvl1pPr>
          </a:lstStyle>
          <a:p>
            <a:pPr lvl="0"/>
            <a:r>
              <a:rPr lang="en-US" dirty="0"/>
              <a:t>Text</a:t>
            </a:r>
          </a:p>
          <a:p>
            <a:pPr lvl="0"/>
            <a:endParaRPr lang="en-US" dirty="0"/>
          </a:p>
        </p:txBody>
      </p:sp>
      <p:sp>
        <p:nvSpPr>
          <p:cNvPr id="28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043438" y="0"/>
            <a:ext cx="2596249" cy="1087379"/>
          </a:xfrm>
          <a:prstGeom prst="rect">
            <a:avLst/>
          </a:prstGeom>
        </p:spPr>
        <p:txBody>
          <a:bodyPr vert="horz" lIns="0" tIns="457200" rIns="0"/>
          <a:lstStyle>
            <a:lvl1pPr marL="360045">
              <a:defRPr sz="3200" b="0" i="0">
                <a:solidFill>
                  <a:schemeClr val="tx1"/>
                </a:solidFill>
                <a:latin typeface="DFLiSongHK-W7"/>
                <a:ea typeface="DFLiSongHK-W7"/>
                <a:cs typeface="DFLiSongHK-W7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9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3043438" y="1087379"/>
            <a:ext cx="2596249" cy="991118"/>
          </a:xfrm>
          <a:prstGeom prst="rect">
            <a:avLst/>
          </a:prstGeom>
        </p:spPr>
        <p:txBody>
          <a:bodyPr vert="horz" lIns="0" tIns="0"/>
          <a:lstStyle>
            <a:lvl1pPr marL="360045">
              <a:lnSpc>
                <a:spcPct val="9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DFLiSongHK-W5"/>
                <a:ea typeface="DFLiSongHK-W5"/>
                <a:cs typeface="DFLiSongHK-W5"/>
              </a:defRPr>
            </a:lvl1pPr>
          </a:lstStyle>
          <a:p>
            <a:pPr lvl="0"/>
            <a:r>
              <a:rPr lang="en-US" dirty="0"/>
              <a:t>Text</a:t>
            </a:r>
          </a:p>
          <a:p>
            <a:pPr lvl="0"/>
            <a:endParaRPr lang="en-US" dirty="0"/>
          </a:p>
        </p:txBody>
      </p:sp>
      <p:sp>
        <p:nvSpPr>
          <p:cNvPr id="30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7072" y="2585309"/>
            <a:ext cx="2596249" cy="1087379"/>
          </a:xfrm>
          <a:prstGeom prst="rect">
            <a:avLst/>
          </a:prstGeom>
        </p:spPr>
        <p:txBody>
          <a:bodyPr vert="horz" lIns="0" tIns="457200" rIns="0"/>
          <a:lstStyle>
            <a:lvl1pPr marL="360045">
              <a:defRPr sz="3200" b="0" i="0">
                <a:solidFill>
                  <a:srgbClr val="000000"/>
                </a:solidFill>
                <a:latin typeface="DFLiSongHK-W7"/>
                <a:ea typeface="DFLiSongHK-W7"/>
                <a:cs typeface="DFLiSongHK-W7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31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7072" y="3672688"/>
            <a:ext cx="2596249" cy="991118"/>
          </a:xfrm>
          <a:prstGeom prst="rect">
            <a:avLst/>
          </a:prstGeom>
        </p:spPr>
        <p:txBody>
          <a:bodyPr vert="horz" lIns="0" tIns="0"/>
          <a:lstStyle>
            <a:lvl1pPr marL="360045">
              <a:lnSpc>
                <a:spcPct val="90000"/>
              </a:lnSpc>
              <a:spcBef>
                <a:spcPts val="0"/>
              </a:spcBef>
              <a:defRPr sz="1400" b="0" i="0">
                <a:solidFill>
                  <a:srgbClr val="000000"/>
                </a:solidFill>
                <a:latin typeface="DFLiSongHK-W5"/>
                <a:ea typeface="DFLiSongHK-W5"/>
                <a:cs typeface="DFLiSongHK-W5"/>
              </a:defRPr>
            </a:lvl1pPr>
          </a:lstStyle>
          <a:p>
            <a:pPr lvl="0"/>
            <a:r>
              <a:rPr lang="en-US" dirty="0"/>
              <a:t>Text</a:t>
            </a:r>
          </a:p>
          <a:p>
            <a:pPr lvl="0"/>
            <a:endParaRPr lang="en-US" dirty="0"/>
          </a:p>
        </p:txBody>
      </p:sp>
      <p:sp>
        <p:nvSpPr>
          <p:cNvPr id="32" name="Text Placeholder 2"/>
          <p:cNvSpPr>
            <a:spLocks noGrp="1"/>
          </p:cNvSpPr>
          <p:nvPr>
            <p:ph type="body" sz="quarter" idx="20" hasCustomPrompt="1"/>
          </p:nvPr>
        </p:nvSpPr>
        <p:spPr>
          <a:xfrm>
            <a:off x="6086876" y="0"/>
            <a:ext cx="2596249" cy="1782789"/>
          </a:xfrm>
          <a:prstGeom prst="rect">
            <a:avLst/>
          </a:prstGeom>
        </p:spPr>
        <p:txBody>
          <a:bodyPr vert="horz" lIns="0" tIns="1159200" rIns="0"/>
          <a:lstStyle>
            <a:lvl1pPr marL="360045">
              <a:defRPr sz="3200" b="0" i="0">
                <a:solidFill>
                  <a:srgbClr val="143C40"/>
                </a:solidFill>
                <a:latin typeface="DFLiSongHK-W7"/>
                <a:ea typeface="DFLiSongHK-W7"/>
                <a:cs typeface="DFLiSongHK-W7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33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6086876" y="1782788"/>
            <a:ext cx="2596249" cy="2362491"/>
          </a:xfrm>
          <a:prstGeom prst="rect">
            <a:avLst/>
          </a:prstGeom>
        </p:spPr>
        <p:txBody>
          <a:bodyPr vert="horz" lIns="0" tIns="0"/>
          <a:lstStyle>
            <a:lvl1pPr marL="360045">
              <a:lnSpc>
                <a:spcPct val="9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DFLiSongHK-W5"/>
                <a:ea typeface="DFLiSongHK-W5"/>
                <a:cs typeface="DFLiSongHK-W5"/>
              </a:defRPr>
            </a:lvl1pPr>
          </a:lstStyle>
          <a:p>
            <a:pPr lvl="0"/>
            <a:r>
              <a:rPr lang="en-US" dirty="0"/>
              <a:t>Text</a:t>
            </a:r>
          </a:p>
          <a:p>
            <a:pPr lvl="0"/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noProof="1"/>
              <a:t>单击此处编辑母版副标题样式</a:t>
            </a:r>
          </a:p>
        </p:txBody>
      </p:sp>
      <p:sp>
        <p:nvSpPr>
          <p:cNvPr id="8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defTabSz="685800">
              <a:spcBef>
                <a:spcPct val="0"/>
              </a:spcBef>
              <a:spcAft>
                <a:spcPct val="0"/>
              </a:spcAft>
              <a:defRPr/>
            </a:pPr>
            <a:fld id="{1DA69B47-8209-4C39-8325-95E95EC6A1C2}" type="datetimeFigureOut">
              <a:rPr lang="zh-CN" altLang="en-US" sz="900" noProof="1" smtClean="0">
                <a:solidFill>
                  <a:schemeClr val="tx1">
                    <a:tint val="75000"/>
                  </a:schemeClr>
                </a:solidFill>
              </a:rPr>
              <a:t>2022/6/1</a:t>
            </a:fld>
            <a:endParaRPr lang="zh-CN" altLang="en-US" sz="900" noProof="1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algn="ctr" defTabSz="68580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900" noProof="1">
              <a:solidFill>
                <a:schemeClr val="tx1">
                  <a:tint val="75000"/>
                </a:schemeClr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/>
            <a:fld id="{9A0DB2DC-4C9A-4742-B13C-FB6460FD3503}" type="slidenum">
              <a:rPr lang="zh-CN" altLang="en-US" dirty="0"/>
              <a:t>‹#›</a:t>
            </a:fld>
            <a:endParaRPr lang="zh-CN" altLang="en-US" dirty="0"/>
          </a:p>
        </p:txBody>
      </p:sp>
    </p:spTree>
  </p:cSld>
  <p:clrMapOvr>
    <a:masterClrMapping/>
  </p:clrMapOvr>
  <p:transition spd="slow"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8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defTabSz="685800">
              <a:spcBef>
                <a:spcPct val="0"/>
              </a:spcBef>
              <a:spcAft>
                <a:spcPct val="0"/>
              </a:spcAft>
              <a:defRPr/>
            </a:pPr>
            <a:fld id="{1DA69B47-8209-4C39-8325-95E95EC6A1C2}" type="datetimeFigureOut">
              <a:rPr lang="zh-CN" altLang="en-US" sz="900" noProof="1" smtClean="0">
                <a:solidFill>
                  <a:schemeClr val="tx1">
                    <a:tint val="75000"/>
                  </a:schemeClr>
                </a:solidFill>
              </a:rPr>
              <a:t>2022/6/1</a:t>
            </a:fld>
            <a:endParaRPr lang="zh-CN" altLang="en-US" sz="900" noProof="1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algn="ctr" defTabSz="68580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900" noProof="1">
              <a:solidFill>
                <a:schemeClr val="tx1">
                  <a:tint val="75000"/>
                </a:schemeClr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/>
            <a:fld id="{9A0DB2DC-4C9A-4742-B13C-FB6460FD3503}" type="slidenum">
              <a:rPr lang="zh-CN" altLang="en-US" dirty="0"/>
              <a:t>‹#›</a:t>
            </a:fld>
            <a:endParaRPr lang="zh-CN" altLang="en-US" dirty="0"/>
          </a:p>
        </p:txBody>
      </p:sp>
    </p:spTree>
  </p:cSld>
  <p:clrMapOvr>
    <a:masterClrMapping/>
  </p:clrMapOvr>
  <p:transition spd="slow"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2022/6/1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1828556"/>
            <a:ext cx="9144000" cy="2571750"/>
          </a:xfrm>
          <a:prstGeom prst="rect">
            <a:avLst/>
          </a:prstGeom>
          <a:solidFill>
            <a:srgbClr val="143C40">
              <a:alpha val="5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 userDrawn="1"/>
        </p:nvSpPr>
        <p:spPr>
          <a:xfrm rot="16200000">
            <a:off x="8645214" y="4824536"/>
            <a:ext cx="493925" cy="144000"/>
          </a:xfrm>
          <a:prstGeom prst="rect">
            <a:avLst/>
          </a:prstGeom>
          <a:solidFill>
            <a:srgbClr val="143C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6430395" y="4890254"/>
            <a:ext cx="266616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>
                <a:latin typeface="Adobe Caslon Pro Bold"/>
                <a:ea typeface="Apple LiSung Light" charset="-120"/>
                <a:cs typeface="Adobe Caslon Pro Bold"/>
              </a:rPr>
              <a:t>In knowledge and in deeds, unto the whole person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1953" y="4687907"/>
            <a:ext cx="2203049" cy="2616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zh-TW" altLang="en-US" sz="1100" kern="2500" spc="180" dirty="0">
                <a:latin typeface="MSungHKS-Medium"/>
                <a:ea typeface="MSungHKS-Medium"/>
                <a:cs typeface="MSungHKS-Medium"/>
              </a:rPr>
              <a:t>博文雅志</a:t>
            </a:r>
            <a:r>
              <a:rPr lang="en-US" altLang="zh-TW" sz="1100" kern="2500" spc="180" dirty="0">
                <a:latin typeface="MSungHKS-Medium"/>
                <a:ea typeface="MSungHKS-Medium"/>
                <a:cs typeface="MSungHKS-Medium"/>
              </a:rPr>
              <a:t>   </a:t>
            </a:r>
            <a:r>
              <a:rPr lang="zh-TW" altLang="en-US" sz="1100" kern="2500" spc="180" dirty="0">
                <a:latin typeface="MSungHKS-Medium"/>
                <a:ea typeface="MSungHKS-Medium"/>
                <a:cs typeface="MSungHKS-Medium"/>
              </a:rPr>
              <a:t>真知篤行</a:t>
            </a:r>
            <a:endParaRPr lang="en-US" sz="1100" kern="2500" spc="180" dirty="0">
              <a:latin typeface="MSungHKS-Medium"/>
              <a:ea typeface="MSungHKS-Medium"/>
              <a:cs typeface="MSungHKS-Medium"/>
            </a:endParaRPr>
          </a:p>
        </p:txBody>
      </p:sp>
      <p:sp>
        <p:nvSpPr>
          <p:cNvPr id="26" name="Text Placeholder 2"/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-10160" y="1"/>
            <a:ext cx="5160641" cy="1107440"/>
          </a:xfrm>
          <a:prstGeom prst="rect">
            <a:avLst/>
          </a:prstGeom>
        </p:spPr>
        <p:txBody>
          <a:bodyPr vert="horz" lIns="0" tIns="457200" rIns="0"/>
          <a:lstStyle>
            <a:lvl1pPr marL="360045">
              <a:defRPr sz="3200" b="0" i="0">
                <a:solidFill>
                  <a:srgbClr val="143C40"/>
                </a:solidFill>
                <a:latin typeface="DFLiSongHK-W7"/>
                <a:ea typeface="DFLiSongHK-W7"/>
                <a:cs typeface="DFLiSongHK-W7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7" name="Text Placeholder 2"/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3200" y="1107442"/>
            <a:ext cx="5147282" cy="725990"/>
          </a:xfrm>
          <a:prstGeom prst="rect">
            <a:avLst/>
          </a:prstGeom>
        </p:spPr>
        <p:txBody>
          <a:bodyPr vert="horz" lIns="0" tIns="0"/>
          <a:lstStyle>
            <a:lvl1pPr marL="360045">
              <a:lnSpc>
                <a:spcPct val="9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DFLiSongHK-W5"/>
                <a:ea typeface="DFLiSongHK-W5"/>
                <a:cs typeface="DFLiSongHK-W5"/>
              </a:defRPr>
            </a:lvl1pPr>
          </a:lstStyle>
          <a:p>
            <a:pPr lvl="0"/>
            <a:r>
              <a:rPr lang="en-US" dirty="0"/>
              <a:t>Text</a:t>
            </a:r>
          </a:p>
          <a:p>
            <a:pPr lvl="0"/>
            <a:endParaRPr lang="en-US" dirty="0"/>
          </a:p>
        </p:txBody>
      </p:sp>
      <p:sp>
        <p:nvSpPr>
          <p:cNvPr id="28" name="Text Placeholder 2"/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-10159" y="1833432"/>
            <a:ext cx="2543357" cy="1041848"/>
          </a:xfrm>
          <a:prstGeom prst="rect">
            <a:avLst/>
          </a:prstGeom>
        </p:spPr>
        <p:txBody>
          <a:bodyPr vert="horz" lIns="0" tIns="410400" rIns="0"/>
          <a:lstStyle>
            <a:lvl1pPr marL="360045">
              <a:defRPr sz="3200" b="0" i="0">
                <a:solidFill>
                  <a:srgbClr val="FFFFFF"/>
                </a:solidFill>
                <a:latin typeface="DFLiSongHK-W7"/>
                <a:ea typeface="DFLiSongHK-W7"/>
                <a:cs typeface="DFLiSongHK-W7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9" name="Text Placeholder 2"/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-10159" y="2875280"/>
            <a:ext cx="2543559" cy="725990"/>
          </a:xfrm>
          <a:prstGeom prst="rect">
            <a:avLst/>
          </a:prstGeom>
        </p:spPr>
        <p:txBody>
          <a:bodyPr vert="horz" lIns="0" tIns="0"/>
          <a:lstStyle>
            <a:lvl1pPr marL="360045">
              <a:lnSpc>
                <a:spcPct val="90000"/>
              </a:lnSpc>
              <a:spcBef>
                <a:spcPts val="0"/>
              </a:spcBef>
              <a:defRPr sz="1400" b="0" i="0">
                <a:solidFill>
                  <a:schemeClr val="bg1"/>
                </a:solidFill>
                <a:latin typeface="DFLiSongHK-W5"/>
                <a:ea typeface="DFLiSongHK-W5"/>
                <a:cs typeface="DFLiSongHK-W5"/>
              </a:defRPr>
            </a:lvl1pPr>
          </a:lstStyle>
          <a:p>
            <a:pPr lvl="0"/>
            <a:r>
              <a:rPr lang="en-US" dirty="0"/>
              <a:t>Text</a:t>
            </a:r>
          </a:p>
          <a:p>
            <a:pPr lvl="0"/>
            <a:endParaRPr lang="en-US" dirty="0"/>
          </a:p>
        </p:txBody>
      </p:sp>
      <p:sp>
        <p:nvSpPr>
          <p:cNvPr id="30" name="Text Placeholder 2"/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2526597" y="1833432"/>
            <a:ext cx="2550160" cy="1041848"/>
          </a:xfrm>
          <a:prstGeom prst="rect">
            <a:avLst/>
          </a:prstGeom>
        </p:spPr>
        <p:txBody>
          <a:bodyPr vert="horz" lIns="0" tIns="410400" rIns="0"/>
          <a:lstStyle>
            <a:lvl1pPr marL="360045">
              <a:defRPr sz="3200" b="0" i="0">
                <a:solidFill>
                  <a:schemeClr val="bg1"/>
                </a:solidFill>
                <a:latin typeface="DFLiSongHK-W7"/>
                <a:ea typeface="DFLiSongHK-W7"/>
                <a:cs typeface="DFLiSongHK-W7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32" name="Text Placeholder 2"/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2533198" y="2875280"/>
            <a:ext cx="2543559" cy="725990"/>
          </a:xfrm>
          <a:prstGeom prst="rect">
            <a:avLst/>
          </a:prstGeom>
        </p:spPr>
        <p:txBody>
          <a:bodyPr vert="horz" lIns="0" tIns="0"/>
          <a:lstStyle>
            <a:lvl1pPr marL="360045">
              <a:lnSpc>
                <a:spcPct val="90000"/>
              </a:lnSpc>
              <a:spcBef>
                <a:spcPts val="0"/>
              </a:spcBef>
              <a:defRPr sz="1400" b="0" i="0">
                <a:solidFill>
                  <a:schemeClr val="bg1"/>
                </a:solidFill>
                <a:latin typeface="DFLiSongHK-W5"/>
                <a:ea typeface="DFLiSongHK-W5"/>
                <a:cs typeface="DFLiSongHK-W5"/>
              </a:defRPr>
            </a:lvl1pPr>
          </a:lstStyle>
          <a:p>
            <a:pPr lvl="0"/>
            <a:r>
              <a:rPr lang="en-US" dirty="0"/>
              <a:t>Text</a:t>
            </a:r>
          </a:p>
          <a:p>
            <a:pPr lvl="0"/>
            <a:endParaRPr lang="en-US" dirty="0"/>
          </a:p>
        </p:txBody>
      </p:sp>
      <p:sp>
        <p:nvSpPr>
          <p:cNvPr id="33" name="Picture Placeholder 2"/>
          <p:cNvSpPr>
            <a:spLocks noGrp="1"/>
          </p:cNvSpPr>
          <p:nvPr userDrawn="1">
            <p:ph type="pic" sz="quarter" idx="26"/>
          </p:nvPr>
        </p:nvSpPr>
        <p:spPr>
          <a:xfrm>
            <a:off x="5553075" y="0"/>
            <a:ext cx="3267075" cy="4649788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 rot="16200000">
            <a:off x="8645214" y="4824536"/>
            <a:ext cx="493925" cy="144000"/>
          </a:xfrm>
          <a:prstGeom prst="rect">
            <a:avLst/>
          </a:prstGeom>
          <a:solidFill>
            <a:srgbClr val="143C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20" hasCustomPrompt="1"/>
          </p:nvPr>
        </p:nvSpPr>
        <p:spPr>
          <a:xfrm>
            <a:off x="3146947" y="1"/>
            <a:ext cx="5160641" cy="1107440"/>
          </a:xfrm>
          <a:prstGeom prst="rect">
            <a:avLst/>
          </a:prstGeom>
        </p:spPr>
        <p:txBody>
          <a:bodyPr vert="horz" lIns="252000" tIns="457200" rIns="0"/>
          <a:lstStyle>
            <a:lvl1pPr marL="360045">
              <a:defRPr sz="3200" b="0" i="0">
                <a:solidFill>
                  <a:srgbClr val="143C40"/>
                </a:solidFill>
                <a:latin typeface="DFLiSongHK-W7"/>
                <a:ea typeface="DFLiSongHK-W7"/>
                <a:cs typeface="DFLiSongHK-W7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3146947" y="1107442"/>
            <a:ext cx="5147281" cy="3301998"/>
          </a:xfrm>
          <a:prstGeom prst="rect">
            <a:avLst/>
          </a:prstGeom>
        </p:spPr>
        <p:txBody>
          <a:bodyPr vert="horz" lIns="252000" tIns="0" bIns="0"/>
          <a:lstStyle>
            <a:lvl1pPr marL="536575" indent="-183515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400" b="0" i="0">
                <a:solidFill>
                  <a:schemeClr val="tx1"/>
                </a:solidFill>
                <a:latin typeface="DFLiSongHK-W5"/>
                <a:ea typeface="DFLiSongHK-W5"/>
                <a:cs typeface="DFLiSongHK-W5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3143250" cy="5143500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UIC Cover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61758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 rot="16200000">
            <a:off x="8645214" y="4824536"/>
            <a:ext cx="493925" cy="144000"/>
          </a:xfrm>
          <a:prstGeom prst="rect">
            <a:avLst/>
          </a:prstGeom>
          <a:solidFill>
            <a:srgbClr val="5E978D">
              <a:alpha val="3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6430395" y="4687907"/>
            <a:ext cx="2666165" cy="402402"/>
            <a:chOff x="6154011" y="4687907"/>
            <a:chExt cx="2666165" cy="402402"/>
          </a:xfrm>
        </p:grpSpPr>
        <p:sp>
          <p:nvSpPr>
            <p:cNvPr id="15" name="TextBox 14"/>
            <p:cNvSpPr txBox="1"/>
            <p:nvPr/>
          </p:nvSpPr>
          <p:spPr>
            <a:xfrm>
              <a:off x="6154011" y="4890254"/>
              <a:ext cx="2666165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dirty="0">
                  <a:solidFill>
                    <a:srgbClr val="5E978D"/>
                  </a:solidFill>
                  <a:latin typeface="Adobe Caslon Pro Bold"/>
                  <a:ea typeface="Apple LiSung Light" charset="-120"/>
                  <a:cs typeface="Adobe Caslon Pro Bold"/>
                </a:rPr>
                <a:t>In knowledge and in deeds, unto the whole person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385569" y="4687907"/>
              <a:ext cx="2203049" cy="26161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zh-TW" altLang="en-US" sz="1100" kern="2500" spc="180" dirty="0">
                  <a:solidFill>
                    <a:srgbClr val="5E978D"/>
                  </a:solidFill>
                  <a:latin typeface="MSungHKS-Medium"/>
                  <a:ea typeface="MSungHKS-Medium"/>
                  <a:cs typeface="MSungHKS-Medium"/>
                </a:rPr>
                <a:t>博文雅志</a:t>
              </a:r>
              <a:r>
                <a:rPr lang="en-US" altLang="zh-TW" sz="1100" kern="2500" spc="180" dirty="0">
                  <a:solidFill>
                    <a:srgbClr val="5E978D"/>
                  </a:solidFill>
                  <a:latin typeface="MSungHKS-Medium"/>
                  <a:ea typeface="MSungHKS-Medium"/>
                  <a:cs typeface="MSungHKS-Medium"/>
                </a:rPr>
                <a:t>   </a:t>
              </a:r>
              <a:r>
                <a:rPr lang="zh-TW" altLang="en-US" sz="1100" kern="2500" spc="180" dirty="0">
                  <a:solidFill>
                    <a:srgbClr val="5E978D"/>
                  </a:solidFill>
                  <a:latin typeface="MSungHKS-Medium"/>
                  <a:ea typeface="MSungHKS-Medium"/>
                  <a:cs typeface="MSungHKS-Medium"/>
                </a:rPr>
                <a:t>真知篤行</a:t>
              </a:r>
              <a:endParaRPr lang="en-US" sz="1100" kern="2500" spc="180" dirty="0">
                <a:solidFill>
                  <a:srgbClr val="5E978D"/>
                </a:solidFill>
                <a:latin typeface="MSungHKS-Medium"/>
                <a:ea typeface="MSungHKS-Medium"/>
                <a:cs typeface="MSungHKS-Medium"/>
              </a:endParaRPr>
            </a:p>
          </p:txBody>
        </p:sp>
      </p:grpSp>
      <p:sp>
        <p:nvSpPr>
          <p:cNvPr id="20" name="Text Placeholder 19"/>
          <p:cNvSpPr>
            <a:spLocks noGrp="1"/>
          </p:cNvSpPr>
          <p:nvPr>
            <p:ph type="body" sz="quarter" idx="13"/>
          </p:nvPr>
        </p:nvSpPr>
        <p:spPr>
          <a:xfrm>
            <a:off x="0" y="0"/>
            <a:ext cx="9144000" cy="928408"/>
          </a:xfrm>
          <a:prstGeom prst="rect">
            <a:avLst/>
          </a:prstGeom>
        </p:spPr>
        <p:txBody>
          <a:bodyPr vert="horz" lIns="360000" tIns="514800"/>
          <a:lstStyle>
            <a:lvl1pPr marL="179705" indent="-179705">
              <a:defRPr sz="2800" b="0" i="0">
                <a:solidFill>
                  <a:srgbClr val="FFFFFF"/>
                </a:solidFill>
                <a:latin typeface="DFLiSongHK-W7"/>
                <a:ea typeface="DFLiSongHK-W7"/>
                <a:cs typeface="DFLiSongHK-W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Text Placeholder 19"/>
          <p:cNvSpPr>
            <a:spLocks noGrp="1"/>
          </p:cNvSpPr>
          <p:nvPr>
            <p:ph type="body" sz="quarter" idx="14"/>
          </p:nvPr>
        </p:nvSpPr>
        <p:spPr>
          <a:xfrm>
            <a:off x="0" y="1032184"/>
            <a:ext cx="9144000" cy="464516"/>
          </a:xfrm>
          <a:prstGeom prst="rect">
            <a:avLst/>
          </a:prstGeom>
        </p:spPr>
        <p:txBody>
          <a:bodyPr vert="horz" lIns="360000" tIns="46800"/>
          <a:lstStyle>
            <a:lvl1pPr>
              <a:defRPr sz="2000" b="0" i="0">
                <a:solidFill>
                  <a:srgbClr val="FFFFFF"/>
                </a:solidFill>
                <a:latin typeface="DFLiSongHK-W7"/>
                <a:ea typeface="DFLiSongHK-W7"/>
                <a:cs typeface="DFLiSongHK-W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Text Placeholder 19"/>
          <p:cNvSpPr>
            <a:spLocks noGrp="1"/>
          </p:cNvSpPr>
          <p:nvPr>
            <p:ph type="body" sz="quarter" idx="16"/>
          </p:nvPr>
        </p:nvSpPr>
        <p:spPr>
          <a:xfrm>
            <a:off x="0" y="1496699"/>
            <a:ext cx="9144000" cy="2900507"/>
          </a:xfrm>
          <a:prstGeom prst="rect">
            <a:avLst/>
          </a:prstGeom>
        </p:spPr>
        <p:txBody>
          <a:bodyPr vert="horz" lIns="360000" tIns="46800"/>
          <a:lstStyle>
            <a:lvl1pPr>
              <a:spcAft>
                <a:spcPts val="0"/>
              </a:spcAft>
              <a:defRPr sz="1500" b="0" i="0">
                <a:solidFill>
                  <a:srgbClr val="FFFFFF"/>
                </a:solidFill>
                <a:latin typeface="DFLiSongHK-W5"/>
                <a:ea typeface="DFLiSongHK-W5"/>
                <a:cs typeface="DFLiSongHK-W5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491067" y="-14669"/>
            <a:ext cx="5595809" cy="5158169"/>
          </a:xfrm>
          <a:prstGeom prst="rect">
            <a:avLst/>
          </a:prstGeom>
          <a:solidFill>
            <a:srgbClr val="143C40">
              <a:alpha val="1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Diagram 7"/>
          <p:cNvGraphicFramePr/>
          <p:nvPr userDrawn="1"/>
        </p:nvGraphicFramePr>
        <p:xfrm>
          <a:off x="274517" y="1018149"/>
          <a:ext cx="6096000" cy="39179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Rectangle 10"/>
          <p:cNvSpPr/>
          <p:nvPr userDrawn="1"/>
        </p:nvSpPr>
        <p:spPr>
          <a:xfrm rot="16200000">
            <a:off x="8645214" y="4824536"/>
            <a:ext cx="493925" cy="144000"/>
          </a:xfrm>
          <a:prstGeom prst="rect">
            <a:avLst/>
          </a:prstGeom>
          <a:solidFill>
            <a:srgbClr val="143C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00063" y="314326"/>
            <a:ext cx="5586813" cy="287534"/>
          </a:xfrm>
          <a:prstGeom prst="rect">
            <a:avLst/>
          </a:prstGeom>
        </p:spPr>
        <p:txBody>
          <a:bodyPr vert="horz"/>
          <a:lstStyle>
            <a:lvl1pPr algn="ctr">
              <a:defRPr sz="1600" b="0" i="0">
                <a:solidFill>
                  <a:srgbClr val="143C40"/>
                </a:solidFill>
                <a:latin typeface="DFLiSongHK-W7"/>
                <a:ea typeface="DFLiSongHK-W7"/>
                <a:cs typeface="DFLiSongHK-W7"/>
              </a:defRPr>
            </a:lvl1pPr>
            <a:lvl2pPr algn="ctr">
              <a:defRPr sz="1600">
                <a:solidFill>
                  <a:srgbClr val="143C40"/>
                </a:solidFill>
              </a:defRPr>
            </a:lvl2pPr>
            <a:lvl3pPr algn="ctr">
              <a:defRPr sz="1600">
                <a:solidFill>
                  <a:srgbClr val="143C40"/>
                </a:solidFill>
              </a:defRPr>
            </a:lvl3pPr>
            <a:lvl4pPr algn="ctr">
              <a:defRPr sz="1600">
                <a:solidFill>
                  <a:srgbClr val="143C40"/>
                </a:solidFill>
              </a:defRPr>
            </a:lvl4pPr>
            <a:lvl5pPr algn="ctr">
              <a:defRPr sz="1600">
                <a:solidFill>
                  <a:srgbClr val="143C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00063" y="601860"/>
            <a:ext cx="5586813" cy="287534"/>
          </a:xfrm>
          <a:prstGeom prst="rect">
            <a:avLst/>
          </a:prstGeom>
        </p:spPr>
        <p:txBody>
          <a:bodyPr vert="horz"/>
          <a:lstStyle>
            <a:lvl1pPr algn="ctr">
              <a:defRPr sz="1500" b="0" i="0">
                <a:solidFill>
                  <a:srgbClr val="376092"/>
                </a:solidFill>
                <a:latin typeface="DFLiSongHK-W7"/>
                <a:ea typeface="DFLiSongHK-W7"/>
                <a:cs typeface="DFLiSongHK-W7"/>
              </a:defRPr>
            </a:lvl1pPr>
            <a:lvl2pPr algn="ctr">
              <a:defRPr sz="1600">
                <a:solidFill>
                  <a:srgbClr val="143C40"/>
                </a:solidFill>
              </a:defRPr>
            </a:lvl2pPr>
            <a:lvl3pPr algn="ctr">
              <a:defRPr sz="1600">
                <a:solidFill>
                  <a:srgbClr val="143C40"/>
                </a:solidFill>
              </a:defRPr>
            </a:lvl3pPr>
            <a:lvl4pPr algn="ctr">
              <a:defRPr sz="1600">
                <a:solidFill>
                  <a:srgbClr val="143C40"/>
                </a:solidFill>
              </a:defRPr>
            </a:lvl4pPr>
            <a:lvl5pPr algn="ctr">
              <a:defRPr sz="1600">
                <a:solidFill>
                  <a:srgbClr val="143C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20" hasCustomPrompt="1"/>
          </p:nvPr>
        </p:nvSpPr>
        <p:spPr>
          <a:xfrm>
            <a:off x="6086876" y="0"/>
            <a:ext cx="2596249" cy="4311916"/>
          </a:xfrm>
          <a:prstGeom prst="rect">
            <a:avLst/>
          </a:prstGeom>
        </p:spPr>
        <p:txBody>
          <a:bodyPr vert="horz" lIns="0" tIns="1159200" rIns="0"/>
          <a:lstStyle>
            <a:lvl1pPr marL="360045">
              <a:spcBef>
                <a:spcPts val="170"/>
              </a:spcBef>
              <a:spcAft>
                <a:spcPts val="0"/>
              </a:spcAft>
              <a:defRPr sz="3200" b="0" i="0">
                <a:solidFill>
                  <a:srgbClr val="143C40"/>
                </a:solidFill>
                <a:latin typeface="DFLiSongHK-W7"/>
                <a:ea typeface="DFLiSongHK-W7"/>
                <a:cs typeface="DFLiSongHK-W7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2341494" y="1529593"/>
            <a:ext cx="1857709" cy="811162"/>
          </a:xfrm>
          <a:prstGeom prst="rect">
            <a:avLst/>
          </a:prstGeom>
        </p:spPr>
        <p:txBody>
          <a:bodyPr vert="horz"/>
          <a:lstStyle>
            <a:lvl1pPr algn="ctr">
              <a:defRPr sz="1800" b="0" i="0">
                <a:solidFill>
                  <a:srgbClr val="143C40"/>
                </a:solidFill>
                <a:latin typeface="DFLiSongHK-W7"/>
                <a:ea typeface="DFLiSongHK-W7"/>
                <a:cs typeface="DFLiSongHK-W7"/>
              </a:defRPr>
            </a:lvl1pPr>
          </a:lstStyle>
          <a:p>
            <a:pPr lvl="0"/>
            <a:r>
              <a:rPr lang="en-US" dirty="0"/>
              <a:t>Master text styles</a:t>
            </a:r>
          </a:p>
        </p:txBody>
      </p:sp>
      <p:sp>
        <p:nvSpPr>
          <p:cNvPr id="35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2341494" y="2353403"/>
            <a:ext cx="1857709" cy="904821"/>
          </a:xfrm>
          <a:prstGeom prst="rect">
            <a:avLst/>
          </a:prstGeom>
        </p:spPr>
        <p:txBody>
          <a:bodyPr vert="horz"/>
          <a:lstStyle>
            <a:lvl1pPr algn="ctr">
              <a:defRPr sz="1400" b="0" i="0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DFLiSongHK-W7"/>
                <a:ea typeface="DFLiSongHK-W7"/>
                <a:cs typeface="DFLiSongHK-W7"/>
              </a:defRPr>
            </a:lvl1pPr>
          </a:lstStyle>
          <a:p>
            <a:pPr lvl="0"/>
            <a:r>
              <a:rPr lang="en-US" dirty="0"/>
              <a:t>Master text styles</a:t>
            </a:r>
          </a:p>
        </p:txBody>
      </p:sp>
      <p:sp>
        <p:nvSpPr>
          <p:cNvPr id="36" name="Text Placeholder 24"/>
          <p:cNvSpPr>
            <a:spLocks noGrp="1"/>
          </p:cNvSpPr>
          <p:nvPr>
            <p:ph type="body" sz="quarter" idx="23" hasCustomPrompt="1"/>
          </p:nvPr>
        </p:nvSpPr>
        <p:spPr>
          <a:xfrm>
            <a:off x="3631267" y="3266908"/>
            <a:ext cx="1857709" cy="811162"/>
          </a:xfrm>
          <a:prstGeom prst="rect">
            <a:avLst/>
          </a:prstGeom>
        </p:spPr>
        <p:txBody>
          <a:bodyPr vert="horz"/>
          <a:lstStyle>
            <a:lvl1pPr algn="ctr">
              <a:defRPr sz="1800" b="0" i="0">
                <a:solidFill>
                  <a:srgbClr val="143C40"/>
                </a:solidFill>
                <a:latin typeface="DFLiSongHK-W7"/>
                <a:ea typeface="DFLiSongHK-W7"/>
                <a:cs typeface="DFLiSongHK-W7"/>
              </a:defRPr>
            </a:lvl1pPr>
          </a:lstStyle>
          <a:p>
            <a:pPr lvl="0"/>
            <a:r>
              <a:rPr lang="en-US" dirty="0"/>
              <a:t>Master text styles</a:t>
            </a:r>
          </a:p>
        </p:txBody>
      </p:sp>
      <p:sp>
        <p:nvSpPr>
          <p:cNvPr id="37" name="Text Placeholder 24"/>
          <p:cNvSpPr>
            <a:spLocks noGrp="1"/>
          </p:cNvSpPr>
          <p:nvPr>
            <p:ph type="body" sz="quarter" idx="24" hasCustomPrompt="1"/>
          </p:nvPr>
        </p:nvSpPr>
        <p:spPr>
          <a:xfrm>
            <a:off x="3631267" y="4090718"/>
            <a:ext cx="1857709" cy="904821"/>
          </a:xfrm>
          <a:prstGeom prst="rect">
            <a:avLst/>
          </a:prstGeom>
        </p:spPr>
        <p:txBody>
          <a:bodyPr vert="horz"/>
          <a:lstStyle>
            <a:lvl1pPr algn="ctr">
              <a:defRPr sz="1400" b="0" i="0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DFLiSongHK-W7"/>
                <a:ea typeface="DFLiSongHK-W7"/>
                <a:cs typeface="DFLiSongHK-W7"/>
              </a:defRPr>
            </a:lvl1pPr>
          </a:lstStyle>
          <a:p>
            <a:pPr lvl="0"/>
            <a:r>
              <a:rPr lang="en-US" dirty="0"/>
              <a:t>Master text styles</a:t>
            </a:r>
          </a:p>
        </p:txBody>
      </p:sp>
      <p:sp>
        <p:nvSpPr>
          <p:cNvPr id="38" name="Text Placeholder 24"/>
          <p:cNvSpPr>
            <a:spLocks noGrp="1"/>
          </p:cNvSpPr>
          <p:nvPr>
            <p:ph type="body" sz="quarter" idx="25" hasCustomPrompt="1"/>
          </p:nvPr>
        </p:nvSpPr>
        <p:spPr>
          <a:xfrm>
            <a:off x="1091135" y="3266908"/>
            <a:ext cx="1857709" cy="811162"/>
          </a:xfrm>
          <a:prstGeom prst="rect">
            <a:avLst/>
          </a:prstGeom>
        </p:spPr>
        <p:txBody>
          <a:bodyPr vert="horz"/>
          <a:lstStyle>
            <a:lvl1pPr algn="ctr">
              <a:defRPr sz="1800" b="0" i="0">
                <a:solidFill>
                  <a:srgbClr val="143C40"/>
                </a:solidFill>
                <a:latin typeface="DFLiSongHK-W7"/>
                <a:ea typeface="DFLiSongHK-W7"/>
                <a:cs typeface="DFLiSongHK-W7"/>
              </a:defRPr>
            </a:lvl1pPr>
          </a:lstStyle>
          <a:p>
            <a:pPr lvl="0"/>
            <a:r>
              <a:rPr lang="en-US" dirty="0"/>
              <a:t>Master text styles</a:t>
            </a:r>
          </a:p>
        </p:txBody>
      </p:sp>
      <p:sp>
        <p:nvSpPr>
          <p:cNvPr id="40" name="Text Placeholder 24"/>
          <p:cNvSpPr>
            <a:spLocks noGrp="1"/>
          </p:cNvSpPr>
          <p:nvPr>
            <p:ph type="body" sz="quarter" idx="26" hasCustomPrompt="1"/>
          </p:nvPr>
        </p:nvSpPr>
        <p:spPr>
          <a:xfrm>
            <a:off x="1091135" y="4090718"/>
            <a:ext cx="1857709" cy="904821"/>
          </a:xfrm>
          <a:prstGeom prst="rect">
            <a:avLst/>
          </a:prstGeom>
        </p:spPr>
        <p:txBody>
          <a:bodyPr vert="horz"/>
          <a:lstStyle>
            <a:lvl1pPr algn="ctr">
              <a:defRPr sz="1400" b="0" i="0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DFLiSongHK-W7"/>
                <a:ea typeface="DFLiSongHK-W7"/>
                <a:cs typeface="DFLiSongHK-W7"/>
              </a:defRPr>
            </a:lvl1pPr>
          </a:lstStyle>
          <a:p>
            <a:pPr lvl="0"/>
            <a:r>
              <a:rPr lang="en-US" dirty="0"/>
              <a:t>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7099661" y="2790113"/>
            <a:ext cx="1656000" cy="1656000"/>
          </a:xfrm>
          <a:prstGeom prst="rect">
            <a:avLst/>
          </a:prstGeom>
          <a:solidFill>
            <a:srgbClr val="5E978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491067" y="2790113"/>
            <a:ext cx="1656000" cy="1656000"/>
          </a:xfrm>
          <a:prstGeom prst="rect">
            <a:avLst/>
          </a:prstGeom>
          <a:solidFill>
            <a:srgbClr val="5E978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491067" y="1139999"/>
            <a:ext cx="1656000" cy="1984783"/>
            <a:chOff x="-909898" y="816952"/>
            <a:chExt cx="1656000" cy="1984783"/>
          </a:xfrm>
        </p:grpSpPr>
        <p:sp>
          <p:nvSpPr>
            <p:cNvPr id="14" name="Connector 13"/>
            <p:cNvSpPr/>
            <p:nvPr/>
          </p:nvSpPr>
          <p:spPr>
            <a:xfrm>
              <a:off x="-288696" y="2388139"/>
              <a:ext cx="413596" cy="413596"/>
            </a:xfrm>
            <a:prstGeom prst="flowChartConnector">
              <a:avLst/>
            </a:prstGeom>
            <a:solidFill>
              <a:srgbClr val="2C616A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Process 14"/>
            <p:cNvSpPr/>
            <p:nvPr/>
          </p:nvSpPr>
          <p:spPr>
            <a:xfrm>
              <a:off x="-909898" y="816952"/>
              <a:ext cx="1656000" cy="1655999"/>
            </a:xfrm>
            <a:prstGeom prst="flowChartProcess">
              <a:avLst/>
            </a:prstGeom>
            <a:solidFill>
              <a:srgbClr val="2C616A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 userDrawn="1"/>
        </p:nvGrpSpPr>
        <p:grpSpPr>
          <a:xfrm>
            <a:off x="7092665" y="1139999"/>
            <a:ext cx="1656000" cy="1984783"/>
            <a:chOff x="-909898" y="816952"/>
            <a:chExt cx="1656000" cy="1984783"/>
          </a:xfrm>
        </p:grpSpPr>
        <p:sp>
          <p:nvSpPr>
            <p:cNvPr id="19" name="Connector 18"/>
            <p:cNvSpPr/>
            <p:nvPr/>
          </p:nvSpPr>
          <p:spPr>
            <a:xfrm>
              <a:off x="-288696" y="2388139"/>
              <a:ext cx="413596" cy="413596"/>
            </a:xfrm>
            <a:prstGeom prst="flowChartConnector">
              <a:avLst/>
            </a:prstGeom>
            <a:solidFill>
              <a:srgbClr val="2C616A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Process 19"/>
            <p:cNvSpPr/>
            <p:nvPr/>
          </p:nvSpPr>
          <p:spPr>
            <a:xfrm>
              <a:off x="-909898" y="816952"/>
              <a:ext cx="1656000" cy="1655999"/>
            </a:xfrm>
            <a:prstGeom prst="flowChartProcess">
              <a:avLst/>
            </a:prstGeom>
            <a:solidFill>
              <a:srgbClr val="2C616A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/>
          <p:cNvSpPr/>
          <p:nvPr userDrawn="1"/>
        </p:nvSpPr>
        <p:spPr>
          <a:xfrm>
            <a:off x="3793589" y="2790113"/>
            <a:ext cx="1656000" cy="1656000"/>
          </a:xfrm>
          <a:prstGeom prst="rect">
            <a:avLst/>
          </a:prstGeom>
          <a:solidFill>
            <a:srgbClr val="5E978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 userDrawn="1"/>
        </p:nvGrpSpPr>
        <p:grpSpPr>
          <a:xfrm rot="16200000">
            <a:off x="5616619" y="969721"/>
            <a:ext cx="1656000" cy="1984783"/>
            <a:chOff x="-909898" y="816952"/>
            <a:chExt cx="1656000" cy="1984783"/>
          </a:xfrm>
          <a:solidFill>
            <a:srgbClr val="5E978D"/>
          </a:solidFill>
        </p:grpSpPr>
        <p:sp>
          <p:nvSpPr>
            <p:cNvPr id="23" name="Connector 22"/>
            <p:cNvSpPr/>
            <p:nvPr/>
          </p:nvSpPr>
          <p:spPr>
            <a:xfrm>
              <a:off x="-288696" y="2388139"/>
              <a:ext cx="413596" cy="413596"/>
            </a:xfrm>
            <a:prstGeom prst="flowChartConnector">
              <a:avLst/>
            </a:prstGeom>
            <a:grp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Process 23"/>
            <p:cNvSpPr/>
            <p:nvPr/>
          </p:nvSpPr>
          <p:spPr>
            <a:xfrm>
              <a:off x="-909898" y="816952"/>
              <a:ext cx="1656000" cy="1655999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 userDrawn="1"/>
        </p:nvGrpSpPr>
        <p:grpSpPr>
          <a:xfrm>
            <a:off x="3796227" y="1139999"/>
            <a:ext cx="1656000" cy="1984783"/>
            <a:chOff x="-909898" y="816952"/>
            <a:chExt cx="1656000" cy="1984783"/>
          </a:xfrm>
        </p:grpSpPr>
        <p:sp>
          <p:nvSpPr>
            <p:cNvPr id="26" name="Connector 25"/>
            <p:cNvSpPr/>
            <p:nvPr/>
          </p:nvSpPr>
          <p:spPr>
            <a:xfrm>
              <a:off x="-288696" y="2388139"/>
              <a:ext cx="413596" cy="413596"/>
            </a:xfrm>
            <a:prstGeom prst="flowChartConnector">
              <a:avLst/>
            </a:prstGeom>
            <a:solidFill>
              <a:srgbClr val="2C616A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Process 26"/>
            <p:cNvSpPr/>
            <p:nvPr/>
          </p:nvSpPr>
          <p:spPr>
            <a:xfrm>
              <a:off x="-909898" y="816952"/>
              <a:ext cx="1656000" cy="1655999"/>
            </a:xfrm>
            <a:prstGeom prst="flowChartProcess">
              <a:avLst/>
            </a:prstGeom>
            <a:solidFill>
              <a:srgbClr val="2C616A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/>
          <p:cNvGrpSpPr/>
          <p:nvPr userDrawn="1"/>
        </p:nvGrpSpPr>
        <p:grpSpPr>
          <a:xfrm rot="16200000">
            <a:off x="2311460" y="2625720"/>
            <a:ext cx="1656000" cy="1984783"/>
            <a:chOff x="-909898" y="816952"/>
            <a:chExt cx="1656000" cy="1984783"/>
          </a:xfrm>
          <a:solidFill>
            <a:srgbClr val="2C616A"/>
          </a:solidFill>
        </p:grpSpPr>
        <p:sp>
          <p:nvSpPr>
            <p:cNvPr id="30" name="Connector 29"/>
            <p:cNvSpPr/>
            <p:nvPr/>
          </p:nvSpPr>
          <p:spPr>
            <a:xfrm>
              <a:off x="-288696" y="2388139"/>
              <a:ext cx="413596" cy="413596"/>
            </a:xfrm>
            <a:prstGeom prst="flowChartConnector">
              <a:avLst/>
            </a:prstGeom>
            <a:grp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Process 31"/>
            <p:cNvSpPr/>
            <p:nvPr/>
          </p:nvSpPr>
          <p:spPr>
            <a:xfrm>
              <a:off x="-909898" y="816952"/>
              <a:ext cx="1656000" cy="1655999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 32"/>
          <p:cNvGrpSpPr/>
          <p:nvPr userDrawn="1"/>
        </p:nvGrpSpPr>
        <p:grpSpPr>
          <a:xfrm>
            <a:off x="2147067" y="1139999"/>
            <a:ext cx="1656000" cy="1984783"/>
            <a:chOff x="-909898" y="816952"/>
            <a:chExt cx="1656000" cy="1984783"/>
          </a:xfrm>
          <a:solidFill>
            <a:srgbClr val="5E978D"/>
          </a:solidFill>
        </p:grpSpPr>
        <p:sp>
          <p:nvSpPr>
            <p:cNvPr id="34" name="Connector 33"/>
            <p:cNvSpPr/>
            <p:nvPr/>
          </p:nvSpPr>
          <p:spPr>
            <a:xfrm>
              <a:off x="-288696" y="2388139"/>
              <a:ext cx="413596" cy="413596"/>
            </a:xfrm>
            <a:prstGeom prst="flowChartConnector">
              <a:avLst/>
            </a:prstGeom>
            <a:grp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Process 34"/>
            <p:cNvSpPr/>
            <p:nvPr/>
          </p:nvSpPr>
          <p:spPr>
            <a:xfrm>
              <a:off x="-909898" y="816952"/>
              <a:ext cx="1656000" cy="1655999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/>
          <p:cNvGrpSpPr/>
          <p:nvPr userDrawn="1"/>
        </p:nvGrpSpPr>
        <p:grpSpPr>
          <a:xfrm rot="10800000">
            <a:off x="5446283" y="2461330"/>
            <a:ext cx="1656000" cy="1984783"/>
            <a:chOff x="-909898" y="816952"/>
            <a:chExt cx="1656000" cy="1984783"/>
          </a:xfrm>
        </p:grpSpPr>
        <p:sp>
          <p:nvSpPr>
            <p:cNvPr id="40" name="Connector 39"/>
            <p:cNvSpPr/>
            <p:nvPr/>
          </p:nvSpPr>
          <p:spPr>
            <a:xfrm>
              <a:off x="-288696" y="2388139"/>
              <a:ext cx="413596" cy="413596"/>
            </a:xfrm>
            <a:prstGeom prst="flowChartConnector">
              <a:avLst/>
            </a:prstGeom>
            <a:solidFill>
              <a:srgbClr val="2C616A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Process 40"/>
            <p:cNvSpPr/>
            <p:nvPr/>
          </p:nvSpPr>
          <p:spPr>
            <a:xfrm>
              <a:off x="-909898" y="816952"/>
              <a:ext cx="1656000" cy="1655999"/>
            </a:xfrm>
            <a:prstGeom prst="flowChartProcess">
              <a:avLst/>
            </a:prstGeom>
            <a:solidFill>
              <a:srgbClr val="2C616A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8" name="Rectangle 47"/>
          <p:cNvSpPr/>
          <p:nvPr userDrawn="1"/>
        </p:nvSpPr>
        <p:spPr>
          <a:xfrm rot="16200000">
            <a:off x="8645214" y="4834013"/>
            <a:ext cx="493925" cy="144000"/>
          </a:xfrm>
          <a:prstGeom prst="rect">
            <a:avLst/>
          </a:prstGeom>
          <a:solidFill>
            <a:srgbClr val="143C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Text Placeholder 2"/>
          <p:cNvSpPr>
            <a:spLocks noGrp="1"/>
          </p:cNvSpPr>
          <p:nvPr>
            <p:ph type="body" sz="quarter" idx="20" hasCustomPrompt="1"/>
          </p:nvPr>
        </p:nvSpPr>
        <p:spPr>
          <a:xfrm>
            <a:off x="-10160" y="1"/>
            <a:ext cx="9154159" cy="1139998"/>
          </a:xfrm>
          <a:prstGeom prst="rect">
            <a:avLst/>
          </a:prstGeom>
        </p:spPr>
        <p:txBody>
          <a:bodyPr vert="horz" lIns="180000" tIns="457200" rIns="0"/>
          <a:lstStyle>
            <a:lvl1pPr marL="360045">
              <a:defRPr sz="3200" b="0" i="0">
                <a:solidFill>
                  <a:srgbClr val="143C40"/>
                </a:solidFill>
                <a:latin typeface="DFLiSongHK-W7"/>
                <a:ea typeface="DFLiSongHK-W7"/>
                <a:cs typeface="DFLiSongHK-W7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54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490538" y="1139825"/>
            <a:ext cx="1655762" cy="1651000"/>
          </a:xfrm>
          <a:prstGeom prst="rect">
            <a:avLst/>
          </a:prstGeom>
        </p:spPr>
        <p:txBody>
          <a:bodyPr vert="horz" anchor="ctr"/>
          <a:lstStyle>
            <a:lvl1pPr algn="ctr">
              <a:lnSpc>
                <a:spcPts val="2200"/>
              </a:lnSpc>
              <a:spcBef>
                <a:spcPts val="10"/>
              </a:spcBef>
              <a:spcAft>
                <a:spcPts val="0"/>
              </a:spcAft>
              <a:defRPr sz="1600" b="0" i="0">
                <a:solidFill>
                  <a:schemeClr val="bg1"/>
                </a:solidFill>
                <a:latin typeface="DFLiSongHK-W7"/>
                <a:ea typeface="DFLiSongHK-W7"/>
                <a:cs typeface="DFLiSongHK-W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5" name="Text Placeholder 2"/>
          <p:cNvSpPr>
            <a:spLocks noGrp="1"/>
          </p:cNvSpPr>
          <p:nvPr>
            <p:ph type="body" sz="quarter" idx="22"/>
          </p:nvPr>
        </p:nvSpPr>
        <p:spPr>
          <a:xfrm>
            <a:off x="2140465" y="1144998"/>
            <a:ext cx="1655762" cy="1651000"/>
          </a:xfrm>
          <a:prstGeom prst="rect">
            <a:avLst/>
          </a:prstGeom>
        </p:spPr>
        <p:txBody>
          <a:bodyPr vert="horz" anchor="ctr"/>
          <a:lstStyle>
            <a:lvl1pPr algn="ctr">
              <a:lnSpc>
                <a:spcPts val="2200"/>
              </a:lnSpc>
              <a:spcBef>
                <a:spcPts val="10"/>
              </a:spcBef>
              <a:spcAft>
                <a:spcPts val="0"/>
              </a:spcAft>
              <a:defRPr sz="1600" b="0" i="0">
                <a:solidFill>
                  <a:srgbClr val="376092"/>
                </a:solidFill>
                <a:latin typeface="DFLiSongHK-W7"/>
                <a:ea typeface="DFLiSongHK-W7"/>
                <a:cs typeface="DFLiSongHK-W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6" name="Text Placeholder 2"/>
          <p:cNvSpPr>
            <a:spLocks noGrp="1"/>
          </p:cNvSpPr>
          <p:nvPr>
            <p:ph type="body" sz="quarter" idx="23"/>
          </p:nvPr>
        </p:nvSpPr>
        <p:spPr>
          <a:xfrm>
            <a:off x="3802538" y="1139825"/>
            <a:ext cx="1655762" cy="1651000"/>
          </a:xfrm>
          <a:prstGeom prst="rect">
            <a:avLst/>
          </a:prstGeom>
        </p:spPr>
        <p:txBody>
          <a:bodyPr vert="horz" anchor="ctr"/>
          <a:lstStyle>
            <a:lvl1pPr algn="ctr">
              <a:lnSpc>
                <a:spcPts val="2200"/>
              </a:lnSpc>
              <a:spcBef>
                <a:spcPts val="10"/>
              </a:spcBef>
              <a:spcAft>
                <a:spcPts val="0"/>
              </a:spcAft>
              <a:defRPr sz="1600" b="0" i="0">
                <a:solidFill>
                  <a:schemeClr val="bg1"/>
                </a:solidFill>
                <a:latin typeface="DFLiSongHK-W7"/>
                <a:ea typeface="DFLiSongHK-W7"/>
                <a:cs typeface="DFLiSongHK-W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7" name="Text Placeholder 2"/>
          <p:cNvSpPr>
            <a:spLocks noGrp="1"/>
          </p:cNvSpPr>
          <p:nvPr>
            <p:ph type="body" sz="quarter" idx="24"/>
          </p:nvPr>
        </p:nvSpPr>
        <p:spPr>
          <a:xfrm>
            <a:off x="5452465" y="1144998"/>
            <a:ext cx="1655762" cy="1651000"/>
          </a:xfrm>
          <a:prstGeom prst="rect">
            <a:avLst/>
          </a:prstGeom>
        </p:spPr>
        <p:txBody>
          <a:bodyPr vert="horz" anchor="ctr"/>
          <a:lstStyle>
            <a:lvl1pPr algn="ctr">
              <a:lnSpc>
                <a:spcPts val="2200"/>
              </a:lnSpc>
              <a:spcBef>
                <a:spcPts val="10"/>
              </a:spcBef>
              <a:spcAft>
                <a:spcPts val="0"/>
              </a:spcAft>
              <a:defRPr sz="1600" b="0" i="0">
                <a:solidFill>
                  <a:srgbClr val="376092"/>
                </a:solidFill>
                <a:latin typeface="DFLiSongHK-W7"/>
                <a:ea typeface="DFLiSongHK-W7"/>
                <a:cs typeface="DFLiSongHK-W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8" name="Text Placeholder 2"/>
          <p:cNvSpPr>
            <a:spLocks noGrp="1"/>
          </p:cNvSpPr>
          <p:nvPr>
            <p:ph type="body" sz="quarter" idx="25"/>
          </p:nvPr>
        </p:nvSpPr>
        <p:spPr>
          <a:xfrm>
            <a:off x="7108227" y="1139825"/>
            <a:ext cx="1655762" cy="1651000"/>
          </a:xfrm>
          <a:prstGeom prst="rect">
            <a:avLst/>
          </a:prstGeom>
        </p:spPr>
        <p:txBody>
          <a:bodyPr vert="horz" anchor="ctr"/>
          <a:lstStyle>
            <a:lvl1pPr algn="ctr">
              <a:lnSpc>
                <a:spcPts val="2200"/>
              </a:lnSpc>
              <a:spcBef>
                <a:spcPts val="10"/>
              </a:spcBef>
              <a:spcAft>
                <a:spcPts val="0"/>
              </a:spcAft>
              <a:defRPr sz="1600" b="0" i="0">
                <a:solidFill>
                  <a:schemeClr val="bg1"/>
                </a:solidFill>
                <a:latin typeface="DFLiSongHK-W7"/>
                <a:ea typeface="DFLiSongHK-W7"/>
                <a:cs typeface="DFLiSongHK-W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2" name="Text Placeholder 2"/>
          <p:cNvSpPr>
            <a:spLocks noGrp="1"/>
          </p:cNvSpPr>
          <p:nvPr>
            <p:ph type="body" sz="quarter" idx="26"/>
          </p:nvPr>
        </p:nvSpPr>
        <p:spPr>
          <a:xfrm>
            <a:off x="492886" y="2792570"/>
            <a:ext cx="1655762" cy="1651000"/>
          </a:xfrm>
          <a:prstGeom prst="rect">
            <a:avLst/>
          </a:prstGeom>
        </p:spPr>
        <p:txBody>
          <a:bodyPr vert="horz" anchor="ctr"/>
          <a:lstStyle>
            <a:lvl1pPr algn="ctr">
              <a:lnSpc>
                <a:spcPts val="2200"/>
              </a:lnSpc>
              <a:spcBef>
                <a:spcPts val="10"/>
              </a:spcBef>
              <a:spcAft>
                <a:spcPts val="0"/>
              </a:spcAft>
              <a:defRPr sz="1600" b="0" i="0">
                <a:solidFill>
                  <a:srgbClr val="376092"/>
                </a:solidFill>
                <a:latin typeface="DFLiSongHK-W7"/>
                <a:ea typeface="DFLiSongHK-W7"/>
                <a:cs typeface="DFLiSongHK-W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3" name="Text Placeholder 2"/>
          <p:cNvSpPr>
            <a:spLocks noGrp="1"/>
          </p:cNvSpPr>
          <p:nvPr>
            <p:ph type="body" sz="quarter" idx="27"/>
          </p:nvPr>
        </p:nvSpPr>
        <p:spPr>
          <a:xfrm>
            <a:off x="2154959" y="2787397"/>
            <a:ext cx="1655762" cy="1651000"/>
          </a:xfrm>
          <a:prstGeom prst="rect">
            <a:avLst/>
          </a:prstGeom>
        </p:spPr>
        <p:txBody>
          <a:bodyPr vert="horz" anchor="ctr"/>
          <a:lstStyle>
            <a:lvl1pPr algn="ctr">
              <a:lnSpc>
                <a:spcPts val="2200"/>
              </a:lnSpc>
              <a:spcBef>
                <a:spcPts val="10"/>
              </a:spcBef>
              <a:spcAft>
                <a:spcPts val="0"/>
              </a:spcAft>
              <a:defRPr sz="1600" b="0" i="0">
                <a:solidFill>
                  <a:schemeClr val="bg1"/>
                </a:solidFill>
                <a:latin typeface="DFLiSongHK-W7"/>
                <a:ea typeface="DFLiSongHK-W7"/>
                <a:cs typeface="DFLiSongHK-W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4" name="Text Placeholder 2"/>
          <p:cNvSpPr>
            <a:spLocks noGrp="1"/>
          </p:cNvSpPr>
          <p:nvPr>
            <p:ph type="body" sz="quarter" idx="28"/>
          </p:nvPr>
        </p:nvSpPr>
        <p:spPr>
          <a:xfrm>
            <a:off x="3804886" y="2792570"/>
            <a:ext cx="1655762" cy="1651000"/>
          </a:xfrm>
          <a:prstGeom prst="rect">
            <a:avLst/>
          </a:prstGeom>
        </p:spPr>
        <p:txBody>
          <a:bodyPr vert="horz" anchor="ctr"/>
          <a:lstStyle>
            <a:lvl1pPr algn="ctr">
              <a:lnSpc>
                <a:spcPts val="2200"/>
              </a:lnSpc>
              <a:spcBef>
                <a:spcPts val="10"/>
              </a:spcBef>
              <a:spcAft>
                <a:spcPts val="0"/>
              </a:spcAft>
              <a:defRPr sz="1600" b="0" i="0">
                <a:solidFill>
                  <a:srgbClr val="376092"/>
                </a:solidFill>
                <a:latin typeface="DFLiSongHK-W7"/>
                <a:ea typeface="DFLiSongHK-W7"/>
                <a:cs typeface="DFLiSongHK-W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5" name="Text Placeholder 2"/>
          <p:cNvSpPr>
            <a:spLocks noGrp="1"/>
          </p:cNvSpPr>
          <p:nvPr>
            <p:ph type="body" sz="quarter" idx="29"/>
          </p:nvPr>
        </p:nvSpPr>
        <p:spPr>
          <a:xfrm>
            <a:off x="5460648" y="2787397"/>
            <a:ext cx="1655762" cy="1651000"/>
          </a:xfrm>
          <a:prstGeom prst="rect">
            <a:avLst/>
          </a:prstGeom>
        </p:spPr>
        <p:txBody>
          <a:bodyPr vert="horz" anchor="ctr"/>
          <a:lstStyle>
            <a:lvl1pPr algn="ctr">
              <a:lnSpc>
                <a:spcPts val="2200"/>
              </a:lnSpc>
              <a:spcBef>
                <a:spcPts val="10"/>
              </a:spcBef>
              <a:spcAft>
                <a:spcPts val="0"/>
              </a:spcAft>
              <a:defRPr sz="1600" b="0" i="0">
                <a:solidFill>
                  <a:schemeClr val="bg1"/>
                </a:solidFill>
                <a:latin typeface="DFLiSongHK-W7"/>
                <a:ea typeface="DFLiSongHK-W7"/>
                <a:cs typeface="DFLiSongHK-W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6" name="Text Placeholder 2"/>
          <p:cNvSpPr>
            <a:spLocks noGrp="1"/>
          </p:cNvSpPr>
          <p:nvPr>
            <p:ph type="body" sz="quarter" idx="30"/>
          </p:nvPr>
        </p:nvSpPr>
        <p:spPr>
          <a:xfrm>
            <a:off x="7092665" y="2785710"/>
            <a:ext cx="1655762" cy="1651000"/>
          </a:xfrm>
          <a:prstGeom prst="rect">
            <a:avLst/>
          </a:prstGeom>
        </p:spPr>
        <p:txBody>
          <a:bodyPr vert="horz" anchor="ctr"/>
          <a:lstStyle>
            <a:lvl1pPr algn="ctr">
              <a:lnSpc>
                <a:spcPts val="2200"/>
              </a:lnSpc>
              <a:spcBef>
                <a:spcPts val="10"/>
              </a:spcBef>
              <a:spcAft>
                <a:spcPts val="0"/>
              </a:spcAft>
              <a:defRPr sz="1600" b="0" i="0">
                <a:solidFill>
                  <a:srgbClr val="376092"/>
                </a:solidFill>
                <a:latin typeface="DFLiSongHK-W7"/>
                <a:ea typeface="DFLiSongHK-W7"/>
                <a:cs typeface="DFLiSongHK-W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800" b="1" kern="1200" cap="none" spc="-60" baseline="0">
          <a:solidFill>
            <a:srgbClr val="174A4F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anose="020B0604020202020204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800" b="1" kern="1200" cap="none" spc="-60" baseline="0">
          <a:solidFill>
            <a:srgbClr val="174A4F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anose="020B0604020202020204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800" b="1" kern="1200" cap="none" spc="-60" baseline="0">
          <a:solidFill>
            <a:srgbClr val="174A4F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anose="020B0604020202020204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2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jpeg"/><Relationship Id="rId4" Type="http://schemas.openxmlformats.org/officeDocument/2006/relationships/image" Target="../media/image10.png"/><Relationship Id="rId9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jpe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10.png"/><Relationship Id="rId9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9.jpeg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jpeg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1.wdp"/><Relationship Id="rId5" Type="http://schemas.openxmlformats.org/officeDocument/2006/relationships/image" Target="../media/image15.jpe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12.pn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1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10.png"/><Relationship Id="rId9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4" t="29602" r="16971" b="-2821"/>
          <a:stretch>
            <a:fillRect/>
          </a:stretch>
        </p:blipFill>
        <p:spPr>
          <a:xfrm>
            <a:off x="7684" y="-38420"/>
            <a:ext cx="9128632" cy="5547872"/>
          </a:xfrm>
          <a:prstGeom prst="rect">
            <a:avLst/>
          </a:prstGeom>
        </p:spPr>
      </p:pic>
      <p:sp>
        <p:nvSpPr>
          <p:cNvPr id="6" name="Content Placeholder 2"/>
          <p:cNvSpPr txBox="1"/>
          <p:nvPr/>
        </p:nvSpPr>
        <p:spPr>
          <a:xfrm>
            <a:off x="5628067" y="3222352"/>
            <a:ext cx="3515933" cy="587375"/>
          </a:xfrm>
          <a:prstGeom prst="rect">
            <a:avLst/>
          </a:prstGeom>
        </p:spPr>
        <p:txBody>
          <a:bodyPr vert="horz" anchor="ctr"/>
          <a:lstStyle>
            <a:lvl1pPr marL="0" indent="0" algn="ctr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None/>
              <a:defRPr sz="3800" b="0" i="0" kern="1200" cap="none" spc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DFLiSongHK-W7"/>
                <a:ea typeface="DFLiSongHK-W7"/>
                <a:cs typeface="DFLiSongHK-W7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800" b="1" i="0" u="none" strike="noStrike" kern="1200" cap="none" spc="0" normalizeH="0" baseline="0" noProof="0" dirty="0">
              <a:ln w="10160">
                <a:solidFill>
                  <a:srgbClr val="7A7A7A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uLnTx/>
              <a:uFillTx/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8" name="Rectangle 3"/>
          <p:cNvSpPr/>
          <p:nvPr/>
        </p:nvSpPr>
        <p:spPr>
          <a:xfrm>
            <a:off x="7684" y="1530773"/>
            <a:ext cx="9136316" cy="1971041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082" y="238255"/>
            <a:ext cx="2581835" cy="6656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717195"/>
            <a:ext cx="9144000" cy="1783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000" b="1" dirty="0">
                <a:solidFill>
                  <a:schemeClr val="tx1"/>
                </a:solidFill>
                <a:latin typeface="Calisto MT" panose="02040603050505030304" pitchFamily="18" charset="0"/>
                <a:ea typeface="宋体" panose="02010600030101010101" pitchFamily="2" charset="-122"/>
                <a:cs typeface="Calibri" panose="020F0502020204030204" pitchFamily="34" charset="0"/>
              </a:rPr>
              <a:t>UIC and Global Liberal Arts</a:t>
            </a:r>
            <a:endParaRPr lang="en-US" altLang="zh-CN" sz="5000" b="1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Calisto MT" panose="02040603050505030304" pitchFamily="18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algn="ctr"/>
            <a:endParaRPr lang="en-US" altLang="zh-CN" sz="2000" b="1" dirty="0">
              <a:solidFill>
                <a:schemeClr val="tx1"/>
              </a:solidFill>
              <a:latin typeface="Calisto MT" panose="02040603050505030304" pitchFamily="18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algn="ctr"/>
            <a:r>
              <a:rPr lang="en-US" altLang="zh-CN" sz="2000" b="1" dirty="0">
                <a:solidFill>
                  <a:schemeClr val="tx1"/>
                </a:solidFill>
                <a:latin typeface="Calisto MT" panose="02040603050505030304" pitchFamily="18" charset="0"/>
                <a:ea typeface="宋体" panose="02010600030101010101" pitchFamily="2" charset="-122"/>
                <a:cs typeface="Calibri" panose="020F0502020204030204" pitchFamily="34" charset="0"/>
              </a:rPr>
              <a:t>Adrian  J. Bailey</a:t>
            </a:r>
          </a:p>
          <a:p>
            <a:pPr algn="ctr"/>
            <a:r>
              <a:rPr lang="en-US" altLang="zh-CN" sz="2000" b="1" dirty="0">
                <a:solidFill>
                  <a:schemeClr val="tx1"/>
                </a:solidFill>
                <a:latin typeface="Calisto MT" panose="02040603050505030304" pitchFamily="18" charset="0"/>
                <a:ea typeface="宋体" panose="02010600030101010101" pitchFamily="2" charset="-122"/>
                <a:cs typeface="Calibri" panose="020F0502020204030204" pitchFamily="34" charset="0"/>
              </a:rPr>
              <a:t>Associate Vice President (Internationalization)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图片 40"/>
          <p:cNvPicPr>
            <a:picLocks noChangeAspect="1"/>
          </p:cNvPicPr>
          <p:nvPr/>
        </p:nvPicPr>
        <p:blipFill>
          <a:blip r:embed="rId3"/>
          <a:srcRect l="160" t="18315" r="56844" b="12970"/>
          <a:stretch>
            <a:fillRect/>
          </a:stretch>
        </p:blipFill>
        <p:spPr>
          <a:xfrm>
            <a:off x="0" y="1"/>
            <a:ext cx="1218010" cy="68937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1"/>
          <p:cNvSpPr txBox="1">
            <a:spLocks noChangeArrowheads="1"/>
          </p:cNvSpPr>
          <p:nvPr/>
        </p:nvSpPr>
        <p:spPr bwMode="auto">
          <a:xfrm>
            <a:off x="784624" y="231249"/>
            <a:ext cx="5480447" cy="332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defTabSz="911860">
              <a:lnSpc>
                <a:spcPct val="90000"/>
              </a:lnSpc>
              <a:spcBef>
                <a:spcPts val="15"/>
              </a:spcBef>
              <a:defRPr/>
            </a:pPr>
            <a:r>
              <a:rPr lang="en-US" altLang="zh-CN" sz="2400" b="1" dirty="0">
                <a:solidFill>
                  <a:srgbClr val="62889C"/>
                </a:solidFill>
                <a:latin typeface="微软雅黑" panose="020B0503020204020204" pitchFamily="34" charset="-122"/>
                <a:cs typeface="+mn-ea"/>
                <a:sym typeface="+mn-lt"/>
              </a:rPr>
              <a:t>Graduates</a:t>
            </a:r>
            <a:endParaRPr lang="zh-CN" altLang="en-US" sz="2400" b="1" dirty="0">
              <a:solidFill>
                <a:srgbClr val="62889C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120836" name="Picture 2" descr="D:\陈郁\10.PPT和模板汇总\学校logo\logo-4(透明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732" y="64294"/>
            <a:ext cx="513160" cy="510779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10" name="图表 10"/>
          <p:cNvGraphicFramePr/>
          <p:nvPr/>
        </p:nvGraphicFramePr>
        <p:xfrm>
          <a:off x="-197452" y="1188144"/>
          <a:ext cx="3658413" cy="21070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" name="矩形 12"/>
          <p:cNvSpPr/>
          <p:nvPr/>
        </p:nvSpPr>
        <p:spPr>
          <a:xfrm>
            <a:off x="467256" y="817193"/>
            <a:ext cx="29937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1523</a:t>
            </a:r>
            <a:r>
              <a:rPr lang="zh-CN" altLang="en-US" sz="1600" b="1" dirty="0">
                <a:solidFill>
                  <a:srgbClr val="174A4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b="1" dirty="0">
                <a:solidFill>
                  <a:srgbClr val="174A4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Graduates in 2021</a:t>
            </a:r>
            <a:endParaRPr kumimoji="0" lang="en-US" altLang="zh-CN" b="1" i="0" u="none" strike="noStrike" kern="1200" cap="none" spc="0" normalizeH="0" baseline="0" noProof="0" dirty="0">
              <a:ln>
                <a:noFill/>
              </a:ln>
              <a:solidFill>
                <a:srgbClr val="174A4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1"/>
          <p:cNvSpPr/>
          <p:nvPr/>
        </p:nvSpPr>
        <p:spPr>
          <a:xfrm>
            <a:off x="519404" y="3266055"/>
            <a:ext cx="3333639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630" indent="-214630">
              <a:spcBef>
                <a:spcPts val="600"/>
              </a:spcBef>
              <a:spcAft>
                <a:spcPts val="600"/>
              </a:spcAft>
              <a:buClr>
                <a:srgbClr val="62889C"/>
              </a:buClr>
              <a:buSzPct val="70000"/>
              <a:buFont typeface="Wingdings" panose="05000000000000000000" pitchFamily="2" charset="2"/>
              <a:buChar char="u"/>
            </a:pP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等线" panose="02010600030101010101" charset="-122"/>
              </a:rPr>
              <a:t>Further study in Chinese Mainland: 38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  <a:sym typeface="等线" panose="02010600030101010101" charset="-122"/>
            </a:endParaRPr>
          </a:p>
          <a:p>
            <a:pPr marL="214630" indent="-214630">
              <a:spcBef>
                <a:spcPts val="600"/>
              </a:spcBef>
              <a:spcAft>
                <a:spcPts val="600"/>
              </a:spcAft>
              <a:buClr>
                <a:srgbClr val="62889C"/>
              </a:buClr>
              <a:buSzPct val="70000"/>
              <a:buFont typeface="Wingdings" panose="05000000000000000000" pitchFamily="2" charset="2"/>
              <a:buChar char="u"/>
            </a:pP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等线" panose="02010600030101010101" charset="-122"/>
              </a:rPr>
              <a:t>Employed: 219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  <a:sym typeface="等线" panose="02010600030101010101" charset="-122"/>
            </a:endParaRPr>
          </a:p>
          <a:p>
            <a:pPr marL="214630" indent="-214630">
              <a:spcBef>
                <a:spcPts val="600"/>
              </a:spcBef>
              <a:spcAft>
                <a:spcPts val="600"/>
              </a:spcAft>
              <a:buClr>
                <a:srgbClr val="62889C"/>
              </a:buClr>
              <a:buSzPct val="70000"/>
              <a:buFont typeface="Wingdings" panose="05000000000000000000" pitchFamily="2" charset="2"/>
              <a:buChar char="u"/>
            </a:pP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等线" panose="02010600030101010101" charset="-122"/>
              </a:rPr>
              <a:t>Entrepreneurship and others: 20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  <a:sym typeface="等线" panose="02010600030101010101" charset="-122"/>
            </a:endParaRPr>
          </a:p>
        </p:txBody>
      </p:sp>
      <p:graphicFrame>
        <p:nvGraphicFramePr>
          <p:cNvPr id="15" name="图表 9"/>
          <p:cNvGraphicFramePr/>
          <p:nvPr/>
        </p:nvGraphicFramePr>
        <p:xfrm>
          <a:off x="4443453" y="570211"/>
          <a:ext cx="4633559" cy="4285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1" name="文本占位符 4"/>
          <p:cNvSpPr txBox="1"/>
          <p:nvPr/>
        </p:nvSpPr>
        <p:spPr>
          <a:xfrm>
            <a:off x="7774052" y="4861956"/>
            <a:ext cx="1302960" cy="22132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1000" b="0" i="1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As of Feb. 2022</a:t>
            </a:r>
            <a:endParaRPr kumimoji="0" lang="zh-CN" altLang="en-US" sz="1000" b="0" i="1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269340" y="794896"/>
            <a:ext cx="4634106" cy="3929504"/>
          </a:xfrm>
          <a:prstGeom prst="rect">
            <a:avLst/>
          </a:prstGeom>
          <a:noFill/>
          <a:ln w="3175">
            <a:solidFill>
              <a:srgbClr val="DDE6E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WeChat Image 2020083116255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97" y="105520"/>
            <a:ext cx="4653294" cy="4932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1"/>
          <p:cNvSpPr/>
          <p:nvPr/>
        </p:nvSpPr>
        <p:spPr>
          <a:xfrm>
            <a:off x="5546989" y="1254537"/>
            <a:ext cx="268959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en-GB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The Shanghai Ranking Consultancy ranked UIC </a:t>
            </a:r>
            <a:r>
              <a:rPr lang="en-GB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sixth</a:t>
            </a:r>
            <a:r>
              <a:rPr lang="en-GB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in China in 2020 in the proportion of undergraduates seeking further studies upon graduation.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1B453B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7"/>
          <p:cNvPicPr>
            <a:picLocks noChangeAspect="1"/>
          </p:cNvPicPr>
          <p:nvPr/>
        </p:nvPicPr>
        <p:blipFill>
          <a:blip r:embed="rId3"/>
          <a:srcRect l="160" t="18315" r="56844" b="12970"/>
          <a:stretch>
            <a:fillRect/>
          </a:stretch>
        </p:blipFill>
        <p:spPr>
          <a:xfrm>
            <a:off x="0" y="1"/>
            <a:ext cx="1218010" cy="68937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" name="Picture 2" descr="D:\陈郁\10.PPT和模板汇总\学校logo\logo-4(透明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732" y="64294"/>
            <a:ext cx="513160" cy="51077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7"/>
          <a:stretch>
            <a:fillRect/>
          </a:stretch>
        </p:blipFill>
        <p:spPr>
          <a:xfrm>
            <a:off x="6986615" y="3182517"/>
            <a:ext cx="1833130" cy="1189748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/>
          <a:srcRect t="466" r="7064"/>
          <a:stretch>
            <a:fillRect/>
          </a:stretch>
        </p:blipFill>
        <p:spPr>
          <a:xfrm>
            <a:off x="6977881" y="815193"/>
            <a:ext cx="1815843" cy="1194069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64808" y="803370"/>
            <a:ext cx="1813073" cy="1207684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63503" y="3195249"/>
            <a:ext cx="1814471" cy="1176921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/>
          <a:srcRect t="8700"/>
          <a:stretch>
            <a:fillRect/>
          </a:stretch>
        </p:blipFill>
        <p:spPr>
          <a:xfrm>
            <a:off x="6986614" y="2019707"/>
            <a:ext cx="1821569" cy="1159536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sp>
        <p:nvSpPr>
          <p:cNvPr id="96" name="矩形 36"/>
          <p:cNvSpPr/>
          <p:nvPr/>
        </p:nvSpPr>
        <p:spPr>
          <a:xfrm>
            <a:off x="5255287" y="4358049"/>
            <a:ext cx="36785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</a:rPr>
              <a:t>Six Arts of ancient rituals, music, archery, </a:t>
            </a:r>
            <a:r>
              <a:rPr lang="en-US" altLang="zh-CN" sz="1200" b="1" dirty="0" err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</a:rPr>
              <a:t>charioteering</a:t>
            </a:r>
            <a:r>
              <a:rPr lang="en-US" altLang="zh-CN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</a:rPr>
              <a:t>, calligraphy and mathematics</a:t>
            </a:r>
          </a:p>
        </p:txBody>
      </p:sp>
      <p:sp>
        <p:nvSpPr>
          <p:cNvPr id="97" name="文本框 7"/>
          <p:cNvSpPr txBox="1"/>
          <p:nvPr/>
        </p:nvSpPr>
        <p:spPr>
          <a:xfrm>
            <a:off x="514345" y="1203339"/>
            <a:ext cx="453507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rgbClr val="62889C"/>
              </a:buClr>
              <a:buSzPct val="120000"/>
            </a:pPr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Whole Person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62889C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Major study plus general education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62889C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Student-teacher interaction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62889C"/>
              </a:buClr>
              <a:buSzPct val="120000"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Trans</a:t>
            </a:r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disciplinary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62889C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Drawing on Chinese and Western thinking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62889C"/>
              </a:buClr>
              <a:buSzPct val="120000"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Engaged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62889C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Social practice and experiential learning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62889C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Localization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62889C"/>
              </a:buClr>
              <a:buSzPct val="120000"/>
            </a:pPr>
            <a:endParaRPr lang="en-US" altLang="zh-CN"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808" y="2024381"/>
            <a:ext cx="1810244" cy="1149735"/>
          </a:xfrm>
          <a:prstGeom prst="rect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1"/>
          <p:cNvSpPr txBox="1">
            <a:spLocks noChangeArrowheads="1"/>
          </p:cNvSpPr>
          <p:nvPr/>
        </p:nvSpPr>
        <p:spPr bwMode="auto">
          <a:xfrm>
            <a:off x="804795" y="208550"/>
            <a:ext cx="7814139" cy="38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defTabSz="911860">
              <a:lnSpc>
                <a:spcPct val="90000"/>
              </a:lnSpc>
              <a:spcBef>
                <a:spcPts val="15"/>
              </a:spcBef>
              <a:defRPr/>
            </a:pPr>
            <a:r>
              <a:rPr lang="en-US" altLang="zh-CN" sz="2800" b="1" dirty="0">
                <a:solidFill>
                  <a:srgbClr val="62889C"/>
                </a:solidFill>
                <a:latin typeface="微软雅黑" panose="020B0503020204020204" pitchFamily="34" charset="-122"/>
                <a:cs typeface="+mn-ea"/>
                <a:sym typeface="+mn-lt"/>
              </a:rPr>
              <a:t>(b) Our Global Liberal Arts ethos </a:t>
            </a:r>
            <a:endParaRPr lang="zh-CN" altLang="en-US" sz="2800" b="1" dirty="0">
              <a:solidFill>
                <a:srgbClr val="62889C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0"/>
          <p:cNvPicPr>
            <a:picLocks noChangeAspect="1"/>
          </p:cNvPicPr>
          <p:nvPr/>
        </p:nvPicPr>
        <p:blipFill>
          <a:blip r:embed="rId2"/>
          <a:srcRect l="56844" r="160" b="12971"/>
          <a:stretch>
            <a:fillRect/>
          </a:stretch>
        </p:blipFill>
        <p:spPr>
          <a:xfrm rot="10800000" flipH="1">
            <a:off x="8109026" y="4337446"/>
            <a:ext cx="1034974" cy="80605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40"/>
          <p:cNvPicPr>
            <a:picLocks noChangeAspect="1"/>
          </p:cNvPicPr>
          <p:nvPr/>
        </p:nvPicPr>
        <p:blipFill>
          <a:blip r:embed="rId3"/>
          <a:srcRect l="160" t="12970" r="56844" b="18315"/>
          <a:stretch>
            <a:fillRect/>
          </a:stretch>
        </p:blipFill>
        <p:spPr>
          <a:xfrm rot="-10800000" flipH="1">
            <a:off x="0" y="1"/>
            <a:ext cx="1218010" cy="68937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AutoShape 2" descr="https://www.uic.edu.cn/__local/6/02/0B/C5A804D4EFB0E0935C7BC53D8F7_29AFAEB3_9CDD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5" name="AutoShape 4" descr="https://www.uic.edu.cn/__local/6/02/0B/C5A804D4EFB0E0935C7BC53D8F7_29AFAEB3_9CDD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7" name="AutoShape 6" descr="https://www.uic.edu.cn/__local/6/02/0B/C5A804D4EFB0E0935C7BC53D8F7_29AFAEB3_9CDD.p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1" name="Picture 2" descr="D:\陈郁\10.PPT和模板汇总\学校logo\logo-4(透明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615" y="79581"/>
            <a:ext cx="513160" cy="51077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文本占位符 4"/>
          <p:cNvSpPr txBox="1"/>
          <p:nvPr/>
        </p:nvSpPr>
        <p:spPr>
          <a:xfrm>
            <a:off x="307975" y="759430"/>
            <a:ext cx="4111625" cy="138239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>
                <a:solidFill>
                  <a:srgbClr val="62889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Our Global Liberal Arts ethos is enshrined in Internationalization Strategy (UIC Green Paper 2020)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0051" y="839843"/>
            <a:ext cx="2924175" cy="3833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9229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0"/>
          <p:cNvPicPr>
            <a:picLocks noChangeAspect="1"/>
          </p:cNvPicPr>
          <p:nvPr/>
        </p:nvPicPr>
        <p:blipFill>
          <a:blip r:embed="rId2"/>
          <a:srcRect l="56844" r="160" b="12971"/>
          <a:stretch>
            <a:fillRect/>
          </a:stretch>
        </p:blipFill>
        <p:spPr>
          <a:xfrm rot="10800000" flipH="1">
            <a:off x="8109026" y="4337446"/>
            <a:ext cx="1034974" cy="80605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40"/>
          <p:cNvPicPr>
            <a:picLocks noChangeAspect="1"/>
          </p:cNvPicPr>
          <p:nvPr/>
        </p:nvPicPr>
        <p:blipFill>
          <a:blip r:embed="rId3"/>
          <a:srcRect l="160" t="12970" r="56844" b="18315"/>
          <a:stretch>
            <a:fillRect/>
          </a:stretch>
        </p:blipFill>
        <p:spPr>
          <a:xfrm rot="-10800000" flipH="1">
            <a:off x="0" y="1"/>
            <a:ext cx="1218010" cy="68937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AutoShape 2" descr="https://www.uic.edu.cn/__local/6/02/0B/C5A804D4EFB0E0935C7BC53D8F7_29AFAEB3_9CDD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5" name="AutoShape 4" descr="https://www.uic.edu.cn/__local/6/02/0B/C5A804D4EFB0E0935C7BC53D8F7_29AFAEB3_9CDD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7" name="AutoShape 6" descr="https://www.uic.edu.cn/__local/6/02/0B/C5A804D4EFB0E0935C7BC53D8F7_29AFAEB3_9CDD.p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1" name="Picture 2" descr="D:\陈郁\10.PPT和模板汇总\学校logo\logo-4(透明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615" y="79581"/>
            <a:ext cx="513160" cy="51077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文本占位符 4"/>
          <p:cNvSpPr txBox="1"/>
          <p:nvPr/>
        </p:nvSpPr>
        <p:spPr>
          <a:xfrm>
            <a:off x="5396230" y="1681480"/>
            <a:ext cx="3389630" cy="130302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 dirty="0">
                <a:solidFill>
                  <a:srgbClr val="62889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Internationalization</a:t>
            </a:r>
          </a:p>
          <a:p>
            <a:pPr algn="ctr"/>
            <a:r>
              <a:rPr lang="en-US" altLang="zh-CN" sz="2400" dirty="0">
                <a:solidFill>
                  <a:srgbClr val="62889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Strategy</a:t>
            </a:r>
            <a:endParaRPr lang="zh-CN" altLang="en-US" sz="1800" dirty="0">
              <a:solidFill>
                <a:srgbClr val="62889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 descr="QQ截图202204251502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440" y="10160"/>
            <a:ext cx="4352290" cy="513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2074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301595" y="680578"/>
            <a:ext cx="7637318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dirty="0">
                <a:latin typeface="Arial" panose="020B0604020202020204" pitchFamily="34" charset="0"/>
                <a:cs typeface="Arial" panose="020B0604020202020204" pitchFamily="34" charset="0"/>
              </a:rPr>
              <a:t>Pathway 1  Globally able students</a:t>
            </a:r>
          </a:p>
        </p:txBody>
      </p:sp>
      <p:graphicFrame>
        <p:nvGraphicFramePr>
          <p:cNvPr id="5" name="表格 4"/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66407950"/>
              </p:ext>
            </p:extLst>
          </p:nvPr>
        </p:nvGraphicFramePr>
        <p:xfrm>
          <a:off x="24130" y="1035050"/>
          <a:ext cx="9100820" cy="40544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278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729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703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Aims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Indicative Actions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7640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altLang="zh-CN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Raise the aspirations </a:t>
                      </a:r>
                      <a:r>
                        <a:rPr lang="zh-CN" altLang="en-US" sz="105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and competencies of students </a:t>
                      </a:r>
                      <a:r>
                        <a:rPr lang="en-US" altLang="zh-CN" sz="105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to enable them to acquire resilience,</a:t>
                      </a:r>
                      <a:r>
                        <a:rPr lang="en-US" altLang="zh-CN" sz="1050" baseline="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 </a:t>
                      </a:r>
                      <a:r>
                        <a:rPr lang="en-US" altLang="zh-CN" sz="105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cross-cultural strategies, multi-literacy, and resourcefulness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Curricula reform</a:t>
                      </a:r>
                    </a:p>
                    <a:p>
                      <a:pPr>
                        <a:buNone/>
                      </a:pPr>
                      <a:r>
                        <a:rPr lang="en-US" altLang="zh-CN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Require an international experience</a:t>
                      </a:r>
                    </a:p>
                    <a:p>
                      <a:pPr>
                        <a:buNone/>
                      </a:pPr>
                      <a:r>
                        <a:rPr lang="en-US" altLang="zh-CN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Student-led curricula and co-curricular initiatives with overseas students</a:t>
                      </a:r>
                    </a:p>
                    <a:p>
                      <a:pPr>
                        <a:buNone/>
                      </a:pPr>
                      <a:r>
                        <a:rPr lang="en-US" altLang="zh-CN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Foreign language training</a:t>
                      </a:r>
                    </a:p>
                    <a:p>
                      <a:pPr>
                        <a:buNone/>
                      </a:pPr>
                      <a:r>
                        <a:rPr lang="en-US" altLang="zh-CN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 Chinese language instruction for non-Chinese speakers</a:t>
                      </a:r>
                    </a:p>
                    <a:p>
                      <a:pPr>
                        <a:buNone/>
                      </a:pPr>
                      <a:r>
                        <a:rPr lang="en-US" altLang="zh-CN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 New Undergraduate and Master courses</a:t>
                      </a:r>
                    </a:p>
                    <a:p>
                      <a:pPr>
                        <a:buNone/>
                      </a:pPr>
                      <a:r>
                        <a:rPr lang="en-US" altLang="zh-CN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 Simplify Credit Transfer Process</a:t>
                      </a:r>
                    </a:p>
                    <a:p>
                      <a:pPr>
                        <a:buNone/>
                      </a:pPr>
                      <a:r>
                        <a:rPr lang="en-US" altLang="zh-CN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 Expanded Exchange opportunities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</a:t>
                      </a:r>
                      <a:r>
                        <a:rPr lang="en-US" altLang="zh-CN" sz="105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Enable outbound students to participate in Internships overseas </a:t>
                      </a:r>
                    </a:p>
                    <a:p>
                      <a:pPr>
                        <a:buNone/>
                      </a:pPr>
                      <a:r>
                        <a:rPr lang="en-US" altLang="zh-CN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</a:t>
                      </a:r>
                      <a:r>
                        <a:rPr lang="en-US" altLang="zh-CN" sz="105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Global Learning Passport</a:t>
                      </a:r>
                      <a:endParaRPr lang="en-US" altLang="zh-CN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118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Create inclusive campus that</a:t>
                      </a:r>
                      <a:r>
                        <a:rPr lang="en-US" altLang="zh-CN" sz="105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promotes</a:t>
                      </a:r>
                      <a:r>
                        <a:rPr lang="en-US" altLang="zh-CN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diversity and creativity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05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Hold “</a:t>
                      </a:r>
                      <a:r>
                        <a:rPr lang="en-US" altLang="zh-CN" sz="105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Global Connect</a:t>
                      </a:r>
                      <a:r>
                        <a:rPr lang="en-US" altLang="zh-CN" sz="1050" b="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</a:t>
                      </a:r>
                      <a:r>
                        <a:rPr lang="en-US" altLang="zh-CN" sz="105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estivals”</a:t>
                      </a:r>
                      <a:endParaRPr lang="en-US" altLang="zh-CN" sz="105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Review accommodation and facilities provision</a:t>
                      </a:r>
                    </a:p>
                    <a:p>
                      <a:pPr>
                        <a:buNone/>
                      </a:pPr>
                      <a:r>
                        <a:rPr lang="en-US" altLang="zh-CN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UIC Summer School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088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Recruit talented international students to campus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</a:t>
                      </a:r>
                      <a:r>
                        <a:rPr lang="en-US" altLang="zh-CN" sz="105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Marketing</a:t>
                      </a:r>
                    </a:p>
                    <a:p>
                      <a:pPr>
                        <a:buNone/>
                      </a:pPr>
                      <a:r>
                        <a:rPr lang="en-US" altLang="zh-CN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Enhanced resources</a:t>
                      </a:r>
                    </a:p>
                    <a:p>
                      <a:pPr>
                        <a:buNone/>
                      </a:pPr>
                      <a:r>
                        <a:rPr lang="en-US" altLang="zh-CN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Frequent outreach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898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Develop</a:t>
                      </a:r>
                      <a:r>
                        <a:rPr lang="zh-CN" altLang="en-US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students to be</a:t>
                      </a:r>
                      <a:r>
                        <a:rPr lang="zh-CN" altLang="en-US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UIC international ambassadors, and contribut</a:t>
                      </a:r>
                      <a:r>
                        <a:rPr lang="en-US" altLang="zh-CN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zh-CN" altLang="en-US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to UIC life as student ambassador</a:t>
                      </a:r>
                      <a:r>
                        <a:rPr lang="en-US" altLang="zh-CN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endParaRPr lang="zh-CN" alt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Provide</a:t>
                      </a:r>
                      <a:r>
                        <a:rPr lang="en-US" altLang="zh-CN" sz="105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funding opportunities</a:t>
                      </a:r>
                      <a:endParaRPr lang="en-US" altLang="zh-CN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Improve the opportunities and increase the expectation of performance 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2" name="图片 40"/>
          <p:cNvPicPr>
            <a:picLocks noChangeAspect="1"/>
          </p:cNvPicPr>
          <p:nvPr/>
        </p:nvPicPr>
        <p:blipFill>
          <a:blip r:embed="rId4"/>
          <a:srcRect l="160" t="12970" r="56844" b="18315"/>
          <a:stretch>
            <a:fillRect/>
          </a:stretch>
        </p:blipFill>
        <p:spPr>
          <a:xfrm rot="-10800000" flipH="1">
            <a:off x="0" y="1"/>
            <a:ext cx="1218010" cy="68937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2" descr="D:\陈郁\10.PPT和模板汇总\学校logo\logo-4(透明)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615" y="79581"/>
            <a:ext cx="513160" cy="51077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文本占位符 4"/>
          <p:cNvSpPr txBox="1"/>
          <p:nvPr/>
        </p:nvSpPr>
        <p:spPr>
          <a:xfrm>
            <a:off x="906780" y="94064"/>
            <a:ext cx="5109707" cy="51078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>
                <a:solidFill>
                  <a:srgbClr val="62889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Strategic Pathways</a:t>
            </a:r>
          </a:p>
        </p:txBody>
      </p:sp>
    </p:spTree>
    <p:extLst>
      <p:ext uri="{BB962C8B-B14F-4D97-AF65-F5344CB8AC3E}">
        <p14:creationId xmlns:p14="http://schemas.microsoft.com/office/powerpoint/2010/main" val="32289110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40"/>
          <p:cNvPicPr>
            <a:picLocks noChangeAspect="1"/>
          </p:cNvPicPr>
          <p:nvPr/>
        </p:nvPicPr>
        <p:blipFill>
          <a:blip r:embed="rId3"/>
          <a:srcRect l="160" t="12970" r="56844" b="18315"/>
          <a:stretch>
            <a:fillRect/>
          </a:stretch>
        </p:blipFill>
        <p:spPr>
          <a:xfrm rot="10800000" flipH="1">
            <a:off x="0" y="1"/>
            <a:ext cx="1218010" cy="68937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文本占位符 4"/>
          <p:cNvSpPr txBox="1"/>
          <p:nvPr/>
        </p:nvSpPr>
        <p:spPr>
          <a:xfrm>
            <a:off x="906781" y="109965"/>
            <a:ext cx="7863840" cy="69016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200" dirty="0">
                <a:solidFill>
                  <a:srgbClr val="62889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Global Partnerships</a:t>
            </a:r>
          </a:p>
        </p:txBody>
      </p:sp>
      <p:pic>
        <p:nvPicPr>
          <p:cNvPr id="12" name="Picture 2" descr="D:\陈郁\10.PPT和模板汇总\学校logo\logo-4(透明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615" y="79581"/>
            <a:ext cx="513160" cy="51077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图片 11"/>
          <p:cNvPicPr>
            <a:picLocks noChangeAspect="1"/>
          </p:cNvPicPr>
          <p:nvPr/>
        </p:nvPicPr>
        <p:blipFill>
          <a:blip r:embed="rId5"/>
          <a:srcRect l="160" t="12971" r="56844"/>
          <a:stretch>
            <a:fillRect/>
          </a:stretch>
        </p:blipFill>
        <p:spPr>
          <a:xfrm flipH="1">
            <a:off x="7974330" y="4200525"/>
            <a:ext cx="1169670" cy="942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0125" y="1257300"/>
            <a:ext cx="4100830" cy="354076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310005" y="4613910"/>
            <a:ext cx="63036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5" name="TextBox 2"/>
          <p:cNvSpPr txBox="1"/>
          <p:nvPr/>
        </p:nvSpPr>
        <p:spPr>
          <a:xfrm>
            <a:off x="1000125" y="689610"/>
            <a:ext cx="7946390" cy="34417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UIC has partnerships with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63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universities: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BD71D0-F7FC-7F82-2628-9C94E923B624}"/>
              </a:ext>
            </a:extLst>
          </p:cNvPr>
          <p:cNvSpPr txBox="1"/>
          <p:nvPr/>
        </p:nvSpPr>
        <p:spPr>
          <a:xfrm>
            <a:off x="6000750" y="1514476"/>
            <a:ext cx="25584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Microsoft YaHei UI" panose="020B0400000000000000" pitchFamily="34" charset="-122"/>
                <a:ea typeface="Microsoft YaHei UI" panose="020B0400000000000000" pitchFamily="34" charset="-122"/>
              </a:rPr>
              <a:t>President Tang and Provost Chen are early supporters of the development of PALAC as a network of like-minded liberal arts institutions</a:t>
            </a:r>
          </a:p>
        </p:txBody>
      </p:sp>
    </p:spTree>
    <p:extLst>
      <p:ext uri="{BB962C8B-B14F-4D97-AF65-F5344CB8AC3E}">
        <p14:creationId xmlns:p14="http://schemas.microsoft.com/office/powerpoint/2010/main" val="35255768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17"/>
          <p:cNvSpPr/>
          <p:nvPr/>
        </p:nvSpPr>
        <p:spPr>
          <a:xfrm>
            <a:off x="1064739" y="244942"/>
            <a:ext cx="3250565" cy="4375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2250" b="1" dirty="0">
                <a:solidFill>
                  <a:prstClr val="white"/>
                </a:solidFill>
                <a:latin typeface="Arial Black" panose="020B0A04020102020204" pitchFamily="34" charset="0"/>
                <a:ea typeface="黑体" panose="02010609060101010101" pitchFamily="49" charset="-122"/>
              </a:rPr>
              <a:t>Strategic Pathways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301595" y="826469"/>
            <a:ext cx="7637318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dirty="0">
                <a:latin typeface="Arial" panose="020B0604020202020204" pitchFamily="34" charset="0"/>
                <a:cs typeface="Arial" panose="020B0604020202020204" pitchFamily="34" charset="0"/>
              </a:rPr>
              <a:t>Pathway 2  Global research ecosystem</a:t>
            </a:r>
          </a:p>
        </p:txBody>
      </p:sp>
      <p:graphicFrame>
        <p:nvGraphicFramePr>
          <p:cNvPr id="5" name="表格 4"/>
          <p:cNvGraphicFramePr/>
          <p:nvPr>
            <p:custDataLst>
              <p:tags r:id="rId1"/>
            </p:custDataLst>
          </p:nvPr>
        </p:nvGraphicFramePr>
        <p:xfrm>
          <a:off x="21590" y="1324610"/>
          <a:ext cx="9100820" cy="38182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278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729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369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Aims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Indicative Actions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76985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altLang="zh-CN" sz="105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Work at the highest standards of research accomplishment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Provide opportunities for UIC PhD students to study overseas and </a:t>
                      </a:r>
                    </a:p>
                    <a:p>
                      <a:pPr>
                        <a:buNone/>
                      </a:pPr>
                      <a:r>
                        <a:rPr lang="en-US" altLang="zh-CN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overseas PhD students to visit UIC on a research placement</a:t>
                      </a:r>
                    </a:p>
                    <a:p>
                      <a:pPr>
                        <a:buNone/>
                      </a:pPr>
                      <a:r>
                        <a:rPr lang="en-US" altLang="zh-CN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Develop Type B research-led and C partnerships between a faculty/   </a:t>
                      </a:r>
                    </a:p>
                    <a:p>
                      <a:pPr>
                        <a:buNone/>
                      </a:pPr>
                      <a:r>
                        <a:rPr lang="en-US" altLang="zh-CN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faculty team/ research </a:t>
                      </a:r>
                      <a:r>
                        <a:rPr lang="en-US" altLang="zh-CN" sz="105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centre</a:t>
                      </a:r>
                      <a:r>
                        <a:rPr lang="en-US" altLang="zh-CN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at UIC and a complementary unit offshore</a:t>
                      </a:r>
                    </a:p>
                    <a:p>
                      <a:pPr>
                        <a:buNone/>
                      </a:pPr>
                      <a:r>
                        <a:rPr lang="en-US" altLang="zh-CN" sz="105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3. Develop a Summer School at UIC</a:t>
                      </a:r>
                    </a:p>
                    <a:p>
                      <a:pPr>
                        <a:buNone/>
                      </a:pPr>
                      <a:r>
                        <a:rPr lang="en-US" altLang="zh-CN" sz="105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4. Clarify performance expectations at Division level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675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Compete for research funds 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05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1. Support faculty in co-applications for international research funding</a:t>
                      </a:r>
                      <a:endParaRPr lang="en-US" altLang="zh-CN" sz="105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105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2. Establish </a:t>
                      </a:r>
                      <a:r>
                        <a:rPr lang="en-US" altLang="zh-CN" sz="105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small seed fund 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517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05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Compete for talents</a:t>
                      </a:r>
                      <a:endParaRPr lang="en-US" altLang="zh-CN" sz="105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05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1. Develop and curate a data archive, museum, or other specialized </a:t>
                      </a:r>
                    </a:p>
                    <a:p>
                      <a:pPr>
                        <a:buNone/>
                      </a:pPr>
                      <a:r>
                        <a:rPr lang="en-US" altLang="zh-CN" sz="105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    resource </a:t>
                      </a:r>
                      <a:endParaRPr lang="en-US" altLang="zh-CN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Boost</a:t>
                      </a:r>
                      <a:r>
                        <a:rPr lang="en-US" altLang="zh-CN" sz="105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</a:t>
                      </a:r>
                      <a:r>
                        <a:rPr lang="en-US" altLang="zh-CN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nternational research and network participation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565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altLang="zh-CN" sz="105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zh-CN" altLang="en-US" sz="105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ontribut</a:t>
                      </a:r>
                      <a:r>
                        <a:rPr lang="en-US" altLang="zh-CN" sz="105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zh-CN" altLang="en-US" sz="105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to the multilateral </a:t>
                      </a:r>
                      <a:r>
                        <a:rPr lang="en-US" altLang="zh-CN" sz="105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development of the global academic commons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05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1. Encourage faculty to take sabbatical leaves overseas</a:t>
                      </a:r>
                    </a:p>
                    <a:p>
                      <a:pPr>
                        <a:buNone/>
                      </a:pPr>
                      <a:r>
                        <a:rPr lang="en-US" altLang="zh-CN" sz="105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2. Integrate Overseas teaching with faculty research agendas </a:t>
                      </a:r>
                    </a:p>
                    <a:p>
                      <a:pPr>
                        <a:buNone/>
                      </a:pPr>
                      <a:r>
                        <a:rPr lang="en-US" altLang="zh-CN" sz="105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3. Encourage faculty to participate in overseas conferences, </a:t>
                      </a:r>
                      <a:r>
                        <a:rPr lang="zh-CN" altLang="en-US" sz="105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serve on </a:t>
                      </a:r>
                    </a:p>
                    <a:p>
                      <a:pPr>
                        <a:buNone/>
                      </a:pPr>
                      <a:r>
                        <a:rPr lang="zh-CN" altLang="en-US" sz="105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    international editorial boards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2" name="图片 40"/>
          <p:cNvPicPr>
            <a:picLocks noChangeAspect="1"/>
          </p:cNvPicPr>
          <p:nvPr/>
        </p:nvPicPr>
        <p:blipFill>
          <a:blip r:embed="rId4"/>
          <a:srcRect l="160" t="12970" r="56844" b="18315"/>
          <a:stretch>
            <a:fillRect/>
          </a:stretch>
        </p:blipFill>
        <p:spPr>
          <a:xfrm rot="-10800000" flipH="1">
            <a:off x="0" y="1"/>
            <a:ext cx="1218010" cy="68937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2" descr="D:\陈郁\10.PPT和模板汇总\学校logo\logo-4(透明)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615" y="79581"/>
            <a:ext cx="513160" cy="51077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文本占位符 4"/>
          <p:cNvSpPr txBox="1"/>
          <p:nvPr/>
        </p:nvSpPr>
        <p:spPr>
          <a:xfrm>
            <a:off x="906780" y="94064"/>
            <a:ext cx="5109707" cy="51078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>
                <a:solidFill>
                  <a:srgbClr val="62889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Strategic Pathways</a:t>
            </a:r>
          </a:p>
        </p:txBody>
      </p:sp>
    </p:spTree>
    <p:extLst>
      <p:ext uri="{BB962C8B-B14F-4D97-AF65-F5344CB8AC3E}">
        <p14:creationId xmlns:p14="http://schemas.microsoft.com/office/powerpoint/2010/main" val="34203512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0"/>
          <p:cNvPicPr>
            <a:picLocks noChangeAspect="1"/>
          </p:cNvPicPr>
          <p:nvPr/>
        </p:nvPicPr>
        <p:blipFill>
          <a:blip r:embed="rId2"/>
          <a:srcRect l="56844" r="160" b="12971"/>
          <a:stretch>
            <a:fillRect/>
          </a:stretch>
        </p:blipFill>
        <p:spPr>
          <a:xfrm rot="10800000" flipH="1">
            <a:off x="8109026" y="4337446"/>
            <a:ext cx="1034974" cy="80605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40"/>
          <p:cNvPicPr>
            <a:picLocks noChangeAspect="1"/>
          </p:cNvPicPr>
          <p:nvPr/>
        </p:nvPicPr>
        <p:blipFill>
          <a:blip r:embed="rId3"/>
          <a:srcRect l="160" t="12970" r="56844" b="18315"/>
          <a:stretch>
            <a:fillRect/>
          </a:stretch>
        </p:blipFill>
        <p:spPr>
          <a:xfrm rot="-10800000" flipH="1">
            <a:off x="0" y="1"/>
            <a:ext cx="1218010" cy="68937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5113813" y="1766732"/>
            <a:ext cx="3512700" cy="26907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10000"/>
              </a:lnSpc>
              <a:spcAft>
                <a:spcPts val="600"/>
              </a:spcAft>
            </a:pPr>
            <a:r>
              <a:rPr lang="en-US" altLang="zh-CN" sz="15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Government of Guangdong province issued an implementation plan for improving the quality of higher education in the Guangdong province (2021-2025).  </a:t>
            </a:r>
          </a:p>
          <a:p>
            <a:pPr algn="just" fontAlgn="auto">
              <a:lnSpc>
                <a:spcPct val="110000"/>
              </a:lnSpc>
              <a:spcAft>
                <a:spcPts val="600"/>
              </a:spcAft>
            </a:pPr>
            <a:r>
              <a:rPr lang="en-US" altLang="zh-CN" sz="15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UIC competed and has been selected for the high-level university development plan (under the category of universities with key disciplines) of Guangdong.</a:t>
            </a:r>
            <a:endParaRPr lang="en-US" altLang="zh-CN" sz="15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华文中宋" panose="02010600040101010101" pitchFamily="2" charset="-122"/>
            </a:endParaRPr>
          </a:p>
        </p:txBody>
      </p:sp>
      <p:sp>
        <p:nvSpPr>
          <p:cNvPr id="3" name="AutoShape 2" descr="https://www.uic.edu.cn/__local/6/02/0B/C5A804D4EFB0E0935C7BC53D8F7_29AFAEB3_9CDD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5" name="AutoShape 4" descr="https://www.uic.edu.cn/__local/6/02/0B/C5A804D4EFB0E0935C7BC53D8F7_29AFAEB3_9CDD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7" name="AutoShape 6" descr="https://www.uic.edu.cn/__local/6/02/0B/C5A804D4EFB0E0935C7BC53D8F7_29AFAEB3_9CDD.p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95" y="2049118"/>
            <a:ext cx="4363085" cy="187205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609005" y="1128347"/>
            <a:ext cx="80060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UIC selected for Guangdong high-level university development plan</a:t>
            </a:r>
          </a:p>
        </p:txBody>
      </p:sp>
      <p:pic>
        <p:nvPicPr>
          <p:cNvPr id="11" name="Picture 2" descr="D:\陈郁\10.PPT和模板汇总\学校logo\logo-4(透明)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615" y="79581"/>
            <a:ext cx="513160" cy="51077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文本占位符 4"/>
          <p:cNvSpPr txBox="1"/>
          <p:nvPr/>
        </p:nvSpPr>
        <p:spPr>
          <a:xfrm>
            <a:off x="906780" y="94064"/>
            <a:ext cx="8006080" cy="51078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>
                <a:solidFill>
                  <a:srgbClr val="62889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Global Research Ecosystem: Construction of Key Disciplines</a:t>
            </a:r>
            <a:endParaRPr lang="zh-CN" altLang="en-US" sz="1800" dirty="0">
              <a:solidFill>
                <a:srgbClr val="62889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40511" y="689373"/>
            <a:ext cx="4276269" cy="2167743"/>
          </a:xfrm>
          <a:prstGeom prst="rect">
            <a:avLst/>
          </a:prstGeom>
          <a:solidFill>
            <a:srgbClr val="C9D7DD">
              <a:alpha val="4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Rectangle 29"/>
          <p:cNvSpPr/>
          <p:nvPr/>
        </p:nvSpPr>
        <p:spPr>
          <a:xfrm>
            <a:off x="4712608" y="2857116"/>
            <a:ext cx="4276269" cy="2167743"/>
          </a:xfrm>
          <a:prstGeom prst="rect">
            <a:avLst/>
          </a:prstGeom>
          <a:solidFill>
            <a:srgbClr val="C9D7DD">
              <a:alpha val="4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40"/>
          <p:cNvPicPr>
            <a:picLocks noChangeAspect="1"/>
          </p:cNvPicPr>
          <p:nvPr/>
        </p:nvPicPr>
        <p:blipFill>
          <a:blip r:embed="rId3"/>
          <a:srcRect l="160" t="12970" r="56844" b="18315"/>
          <a:stretch>
            <a:fillRect/>
          </a:stretch>
        </p:blipFill>
        <p:spPr>
          <a:xfrm rot="-10800000" flipH="1">
            <a:off x="0" y="1"/>
            <a:ext cx="1218010" cy="68937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AutoShape 2" descr="https://www.uic.edu.cn/__local/6/02/0B/C5A804D4EFB0E0935C7BC53D8F7_29AFAEB3_9CDD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5" name="AutoShape 4" descr="https://www.uic.edu.cn/__local/6/02/0B/C5A804D4EFB0E0935C7BC53D8F7_29AFAEB3_9CDD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7" name="AutoShape 6" descr="https://www.uic.edu.cn/__local/6/02/0B/C5A804D4EFB0E0935C7BC53D8F7_29AFAEB3_9CDD.p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1" name="Picture 2" descr="D:\陈郁\10.PPT和模板汇总\学校logo\logo-4(透明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615" y="79581"/>
            <a:ext cx="513160" cy="51077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文本占位符 4"/>
          <p:cNvSpPr txBox="1"/>
          <p:nvPr/>
        </p:nvSpPr>
        <p:spPr>
          <a:xfrm>
            <a:off x="906780" y="94064"/>
            <a:ext cx="7018020" cy="51078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>
                <a:solidFill>
                  <a:srgbClr val="62889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Provincial Key Disciplines</a:t>
            </a:r>
            <a:endParaRPr lang="zh-CN" altLang="en-US" sz="2400" dirty="0">
              <a:solidFill>
                <a:srgbClr val="62889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1800" dirty="0">
              <a:solidFill>
                <a:srgbClr val="62889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5" name="组合 44"/>
          <p:cNvGrpSpPr/>
          <p:nvPr/>
        </p:nvGrpSpPr>
        <p:grpSpPr>
          <a:xfrm>
            <a:off x="4942326" y="880175"/>
            <a:ext cx="3729178" cy="1192692"/>
            <a:chOff x="338674" y="1368787"/>
            <a:chExt cx="4548583" cy="1518009"/>
          </a:xfrm>
        </p:grpSpPr>
        <p:pic>
          <p:nvPicPr>
            <p:cNvPr id="16" name="Picture 2" descr="5262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3903" y="1368787"/>
              <a:ext cx="3323354" cy="1518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图片 4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48" t="14012" r="3235" b="6270"/>
            <a:stretch>
              <a:fillRect/>
            </a:stretch>
          </p:blipFill>
          <p:spPr>
            <a:xfrm>
              <a:off x="338674" y="1378661"/>
              <a:ext cx="1214261" cy="1482920"/>
            </a:xfrm>
            <a:prstGeom prst="rect">
              <a:avLst/>
            </a:prstGeom>
          </p:spPr>
        </p:pic>
      </p:grpSp>
      <p:pic>
        <p:nvPicPr>
          <p:cNvPr id="18" name="图片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65" y="830772"/>
            <a:ext cx="2710817" cy="1242095"/>
          </a:xfrm>
          <a:prstGeom prst="rect">
            <a:avLst/>
          </a:prstGeom>
        </p:spPr>
      </p:pic>
      <p:sp>
        <p:nvSpPr>
          <p:cNvPr id="20" name="文本框 31"/>
          <p:cNvSpPr txBox="1"/>
          <p:nvPr/>
        </p:nvSpPr>
        <p:spPr>
          <a:xfrm>
            <a:off x="448131" y="2064591"/>
            <a:ext cx="3207622" cy="7925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Mathematics</a:t>
            </a:r>
          </a:p>
          <a:p>
            <a:pPr marL="171450" indent="-171450">
              <a:buFont typeface="Wingdings" panose="05000000000000000000" pitchFamily="2" charset="2"/>
              <a:buChar char="l"/>
              <a:defRPr/>
            </a:pPr>
            <a:r>
              <a:rPr lang="en-US" altLang="zh-CN" sz="105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Scientific and engineering computing</a:t>
            </a:r>
          </a:p>
          <a:p>
            <a:pPr marL="171450" indent="-171450">
              <a:buFont typeface="Wingdings" panose="05000000000000000000" pitchFamily="2" charset="2"/>
              <a:buChar char="l"/>
              <a:defRPr/>
            </a:pPr>
            <a:r>
              <a:rPr lang="en-US" altLang="zh-CN" sz="105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Applied partial differential equations</a:t>
            </a:r>
          </a:p>
          <a:p>
            <a:pPr marL="171450" indent="-171450">
              <a:buFont typeface="Wingdings" panose="05000000000000000000" pitchFamily="2" charset="2"/>
              <a:buChar char="l"/>
              <a:defRPr/>
            </a:pPr>
            <a:r>
              <a:rPr lang="en-US" altLang="zh-CN" sz="105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Financial mathematics</a:t>
            </a:r>
            <a:endParaRPr kumimoji="0" lang="en-US" altLang="zh-CN" sz="105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21" name="组合 11"/>
          <p:cNvGrpSpPr/>
          <p:nvPr/>
        </p:nvGrpSpPr>
        <p:grpSpPr>
          <a:xfrm>
            <a:off x="565071" y="2886327"/>
            <a:ext cx="3107736" cy="1309126"/>
            <a:chOff x="4933846" y="704167"/>
            <a:chExt cx="3563996" cy="1608726"/>
          </a:xfrm>
        </p:grpSpPr>
        <p:pic>
          <p:nvPicPr>
            <p:cNvPr id="22" name="图片 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3846" y="813128"/>
              <a:ext cx="3260813" cy="1499765"/>
            </a:xfrm>
            <a:prstGeom prst="rect">
              <a:avLst/>
            </a:prstGeom>
          </p:spPr>
        </p:pic>
        <p:sp>
          <p:nvSpPr>
            <p:cNvPr id="23" name="Shape 31318"/>
            <p:cNvSpPr/>
            <p:nvPr/>
          </p:nvSpPr>
          <p:spPr>
            <a:xfrm>
              <a:off x="7885974" y="704167"/>
              <a:ext cx="611868" cy="3413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lIns="0" tIns="0" rIns="0" bIns="0" anchor="ctr"/>
            <a:lstStyle>
              <a:lvl1pPr defTabSz="584200">
                <a:lnSpc>
                  <a:spcPct val="100000"/>
                </a:lnSpc>
                <a:spcBef>
                  <a:spcPts val="0"/>
                </a:spcBef>
                <a:defRPr sz="3500" cap="all">
                  <a:solidFill>
                    <a:srgbClr val="FFFFFF"/>
                  </a:solidFill>
                </a:defRPr>
              </a:lvl1pPr>
            </a:lstStyle>
            <a:p>
              <a:pPr lvl="0" algn="ctr">
                <a:spcAft>
                  <a:spcPct val="0"/>
                </a:spcAft>
                <a:defRPr/>
              </a:pPr>
              <a:endParaRPr kumimoji="0" lang="en-US" sz="1200" b="1" i="0" u="none" strike="noStrike" kern="1200" cap="all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endParaRPr>
            </a:p>
          </p:txBody>
        </p:sp>
      </p:grpSp>
      <p:sp>
        <p:nvSpPr>
          <p:cNvPr id="24" name="文本框 32"/>
          <p:cNvSpPr txBox="1"/>
          <p:nvPr/>
        </p:nvSpPr>
        <p:spPr>
          <a:xfrm>
            <a:off x="516265" y="4199689"/>
            <a:ext cx="3760279" cy="7925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400" b="1" noProof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Computer Science and Technology</a:t>
            </a:r>
            <a:endParaRPr lang="en-US" altLang="zh-CN" sz="1400" b="1" cap="all" noProof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  <a:p>
            <a:pPr marL="171450" lvl="0" indent="-171450">
              <a:buFont typeface="Wingdings" panose="05000000000000000000" pitchFamily="2" charset="2"/>
              <a:buChar char="l"/>
              <a:defRPr/>
            </a:pPr>
            <a:r>
              <a:rPr lang="en-US" altLang="zh-CN" sz="1050" noProof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Artificial intelligence and multimodal data processing</a:t>
            </a:r>
          </a:p>
          <a:p>
            <a:pPr marL="171450" lvl="0" indent="-171450">
              <a:buFont typeface="Wingdings" panose="05000000000000000000" pitchFamily="2" charset="2"/>
              <a:buChar char="l"/>
              <a:defRPr/>
            </a:pPr>
            <a:r>
              <a:rPr lang="en-US" altLang="zh-CN" sz="1050" noProof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Industrial Internet of Things and intelligent systems</a:t>
            </a:r>
          </a:p>
          <a:p>
            <a:pPr marL="171450" lvl="0" indent="-171450">
              <a:buFont typeface="Wingdings" panose="05000000000000000000" pitchFamily="2" charset="2"/>
              <a:buChar char="l"/>
              <a:defRPr/>
            </a:pPr>
            <a:r>
              <a:rPr lang="en-US" altLang="zh-CN" sz="1050" noProof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Intelligent visual interaction and image detection</a:t>
            </a:r>
            <a:endParaRPr kumimoji="0" lang="en-US" altLang="zh-CN" sz="105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5" name="1"/>
          <p:cNvSpPr txBox="1">
            <a:spLocks noChangeArrowheads="1"/>
          </p:cNvSpPr>
          <p:nvPr/>
        </p:nvSpPr>
        <p:spPr bwMode="auto">
          <a:xfrm>
            <a:off x="4942326" y="4250056"/>
            <a:ext cx="3393954" cy="700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1216025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Statistics</a:t>
            </a:r>
            <a:endParaRPr lang="en-US" altLang="zh-CN" sz="105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lvl="0" defTabSz="1216025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l"/>
              <a:defRPr/>
            </a:pPr>
            <a:r>
              <a:rPr lang="en-US" altLang="zh-CN" sz="105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Biostatistics and healthcare, experimental design</a:t>
            </a:r>
          </a:p>
          <a:p>
            <a:pPr lvl="0" defTabSz="1216025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l"/>
              <a:defRPr/>
            </a:pPr>
            <a:r>
              <a:rPr lang="en-US" altLang="zh-CN" sz="105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Intelligent manufacturing</a:t>
            </a:r>
          </a:p>
          <a:p>
            <a:pPr lvl="0" defTabSz="1216025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l"/>
              <a:defRPr/>
            </a:pPr>
            <a:r>
              <a:rPr lang="en-US" altLang="zh-CN" sz="105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Financial statistics big data</a:t>
            </a:r>
            <a:endParaRPr kumimoji="0" lang="en-US" altLang="zh-CN" sz="105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26" name="图片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333" y="3010158"/>
            <a:ext cx="2743007" cy="1250866"/>
          </a:xfrm>
          <a:prstGeom prst="rect">
            <a:avLst/>
          </a:prstGeom>
        </p:spPr>
      </p:pic>
      <p:sp>
        <p:nvSpPr>
          <p:cNvPr id="27" name="文本框 33"/>
          <p:cNvSpPr txBox="1"/>
          <p:nvPr/>
        </p:nvSpPr>
        <p:spPr>
          <a:xfrm>
            <a:off x="4864828" y="2074089"/>
            <a:ext cx="3471452" cy="7925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400" b="1" noProof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Communication Studies</a:t>
            </a:r>
            <a:endParaRPr lang="en-US" altLang="zh-CN" sz="1050" b="1" noProof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  <a:p>
            <a:pPr marL="171450" indent="-171450">
              <a:buFont typeface="Wingdings" panose="05000000000000000000" pitchFamily="2" charset="2"/>
              <a:buChar char="l"/>
              <a:defRPr/>
            </a:pPr>
            <a:r>
              <a:rPr lang="en-US" altLang="zh-CN" sz="1050" noProof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Chinese Culture and Global Communication</a:t>
            </a:r>
          </a:p>
          <a:p>
            <a:pPr marL="171450" indent="-171450">
              <a:buFont typeface="Wingdings" panose="05000000000000000000" pitchFamily="2" charset="2"/>
              <a:buChar char="l"/>
              <a:defRPr/>
            </a:pPr>
            <a:r>
              <a:rPr lang="en-US" altLang="zh-CN" sz="1050" noProof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Studies on Communication theories</a:t>
            </a:r>
          </a:p>
          <a:p>
            <a:pPr marL="171450" indent="-171450">
              <a:buFont typeface="Wingdings" panose="05000000000000000000" pitchFamily="2" charset="2"/>
              <a:buChar char="l"/>
              <a:defRPr/>
            </a:pPr>
            <a:r>
              <a:rPr lang="en-US" altLang="zh-CN" sz="1050" noProof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Studies on Communication practice</a:t>
            </a:r>
            <a:endParaRPr kumimoji="0" lang="en-US" altLang="zh-CN" sz="105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0"/>
          <p:cNvPicPr>
            <a:picLocks noChangeAspect="1"/>
          </p:cNvPicPr>
          <p:nvPr/>
        </p:nvPicPr>
        <p:blipFill>
          <a:blip r:embed="rId2"/>
          <a:srcRect l="56844" r="160" b="12971"/>
          <a:stretch>
            <a:fillRect/>
          </a:stretch>
        </p:blipFill>
        <p:spPr>
          <a:xfrm rot="10800000" flipH="1">
            <a:off x="8109026" y="4337446"/>
            <a:ext cx="1034974" cy="80605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40"/>
          <p:cNvPicPr>
            <a:picLocks noChangeAspect="1"/>
          </p:cNvPicPr>
          <p:nvPr/>
        </p:nvPicPr>
        <p:blipFill>
          <a:blip r:embed="rId3"/>
          <a:srcRect l="160" t="12970" r="56844" b="18315"/>
          <a:stretch>
            <a:fillRect/>
          </a:stretch>
        </p:blipFill>
        <p:spPr>
          <a:xfrm rot="-10800000" flipH="1">
            <a:off x="0" y="1"/>
            <a:ext cx="1218010" cy="68937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AutoShape 2" descr="https://www.uic.edu.cn/__local/6/02/0B/C5A804D4EFB0E0935C7BC53D8F7_29AFAEB3_9CDD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5" name="AutoShape 4" descr="https://www.uic.edu.cn/__local/6/02/0B/C5A804D4EFB0E0935C7BC53D8F7_29AFAEB3_9CDD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7" name="AutoShape 6" descr="https://www.uic.edu.cn/__local/6/02/0B/C5A804D4EFB0E0935C7BC53D8F7_29AFAEB3_9CDD.p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1" name="Picture 2" descr="D:\陈郁\10.PPT和模板汇总\学校logo\logo-4(透明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615" y="79581"/>
            <a:ext cx="513160" cy="51077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文本占位符 4"/>
          <p:cNvSpPr txBox="1"/>
          <p:nvPr/>
        </p:nvSpPr>
        <p:spPr>
          <a:xfrm>
            <a:off x="906780" y="94064"/>
            <a:ext cx="5109707" cy="51078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>
                <a:solidFill>
                  <a:srgbClr val="62889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Outline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301595" y="1009508"/>
            <a:ext cx="7637318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(a) Introduction to UIC</a:t>
            </a:r>
            <a:endParaRPr lang="en-US" altLang="zh-CN" sz="21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301466" y="1588294"/>
            <a:ext cx="8156734" cy="1092518"/>
            <a:chOff x="1342454" y="3120308"/>
            <a:chExt cx="10875459" cy="607856"/>
          </a:xfrm>
          <a:solidFill>
            <a:srgbClr val="CCE3F1"/>
          </a:solidFill>
        </p:grpSpPr>
        <p:sp>
          <p:nvSpPr>
            <p:cNvPr id="27" name="矩形 26"/>
            <p:cNvSpPr/>
            <p:nvPr/>
          </p:nvSpPr>
          <p:spPr>
            <a:xfrm>
              <a:off x="1370394" y="3120308"/>
              <a:ext cx="10847519" cy="60785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350" i="0" u="none" strike="noStrike" kern="120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28" name="Freeform 136"/>
            <p:cNvSpPr>
              <a:spLocks noEditPoints="1"/>
            </p:cNvSpPr>
            <p:nvPr/>
          </p:nvSpPr>
          <p:spPr bwMode="auto">
            <a:xfrm>
              <a:off x="1342454" y="3281943"/>
              <a:ext cx="725793" cy="284585"/>
            </a:xfrm>
            <a:custGeom>
              <a:avLst/>
              <a:gdLst>
                <a:gd name="T0" fmla="*/ 2147483647 w 217"/>
                <a:gd name="T1" fmla="*/ 2147483647 h 176"/>
                <a:gd name="T2" fmla="*/ 2147483647 w 217"/>
                <a:gd name="T3" fmla="*/ 2147483647 h 176"/>
                <a:gd name="T4" fmla="*/ 2147483647 w 217"/>
                <a:gd name="T5" fmla="*/ 2147483647 h 176"/>
                <a:gd name="T6" fmla="*/ 2147483647 w 217"/>
                <a:gd name="T7" fmla="*/ 2147483647 h 176"/>
                <a:gd name="T8" fmla="*/ 2147483647 w 217"/>
                <a:gd name="T9" fmla="*/ 2147483647 h 176"/>
                <a:gd name="T10" fmla="*/ 2147483647 w 217"/>
                <a:gd name="T11" fmla="*/ 2147483647 h 176"/>
                <a:gd name="T12" fmla="*/ 2147483647 w 217"/>
                <a:gd name="T13" fmla="*/ 2147483647 h 176"/>
                <a:gd name="T14" fmla="*/ 2147483647 w 217"/>
                <a:gd name="T15" fmla="*/ 2147483647 h 176"/>
                <a:gd name="T16" fmla="*/ 2147483647 w 217"/>
                <a:gd name="T17" fmla="*/ 2147483647 h 176"/>
                <a:gd name="T18" fmla="*/ 2147483647 w 217"/>
                <a:gd name="T19" fmla="*/ 2147483647 h 176"/>
                <a:gd name="T20" fmla="*/ 2147483647 w 217"/>
                <a:gd name="T21" fmla="*/ 2147483647 h 176"/>
                <a:gd name="T22" fmla="*/ 2147483647 w 217"/>
                <a:gd name="T23" fmla="*/ 2147483647 h 176"/>
                <a:gd name="T24" fmla="*/ 2147483647 w 217"/>
                <a:gd name="T25" fmla="*/ 2147483647 h 176"/>
                <a:gd name="T26" fmla="*/ 2147483647 w 217"/>
                <a:gd name="T27" fmla="*/ 2147483647 h 176"/>
                <a:gd name="T28" fmla="*/ 2147483647 w 217"/>
                <a:gd name="T29" fmla="*/ 2147483647 h 176"/>
                <a:gd name="T30" fmla="*/ 2147483647 w 217"/>
                <a:gd name="T31" fmla="*/ 2147483647 h 176"/>
                <a:gd name="T32" fmla="*/ 2147483647 w 217"/>
                <a:gd name="T33" fmla="*/ 2147483647 h 176"/>
                <a:gd name="T34" fmla="*/ 2147483647 w 217"/>
                <a:gd name="T35" fmla="*/ 2147483647 h 176"/>
                <a:gd name="T36" fmla="*/ 2147483647 w 217"/>
                <a:gd name="T37" fmla="*/ 2147483647 h 176"/>
                <a:gd name="T38" fmla="*/ 2147483647 w 217"/>
                <a:gd name="T39" fmla="*/ 2147483647 h 176"/>
                <a:gd name="T40" fmla="*/ 2147483647 w 217"/>
                <a:gd name="T41" fmla="*/ 2147483647 h 176"/>
                <a:gd name="T42" fmla="*/ 2147483647 w 217"/>
                <a:gd name="T43" fmla="*/ 2147483647 h 176"/>
                <a:gd name="T44" fmla="*/ 2147483647 w 217"/>
                <a:gd name="T45" fmla="*/ 2147483647 h 176"/>
                <a:gd name="T46" fmla="*/ 2147483647 w 217"/>
                <a:gd name="T47" fmla="*/ 2147483647 h 176"/>
                <a:gd name="T48" fmla="*/ 2147483647 w 217"/>
                <a:gd name="T49" fmla="*/ 2147483647 h 176"/>
                <a:gd name="T50" fmla="*/ 2147483647 w 217"/>
                <a:gd name="T51" fmla="*/ 2147483647 h 176"/>
                <a:gd name="T52" fmla="*/ 2147483647 w 217"/>
                <a:gd name="T53" fmla="*/ 2147483647 h 176"/>
                <a:gd name="T54" fmla="*/ 2147483647 w 217"/>
                <a:gd name="T55" fmla="*/ 2147483647 h 176"/>
                <a:gd name="T56" fmla="*/ 2147483647 w 217"/>
                <a:gd name="T57" fmla="*/ 2147483647 h 176"/>
                <a:gd name="T58" fmla="*/ 2147483647 w 217"/>
                <a:gd name="T59" fmla="*/ 2147483647 h 176"/>
                <a:gd name="T60" fmla="*/ 2147483647 w 217"/>
                <a:gd name="T61" fmla="*/ 2147483647 h 176"/>
                <a:gd name="T62" fmla="*/ 2147483647 w 217"/>
                <a:gd name="T63" fmla="*/ 2147483647 h 176"/>
                <a:gd name="T64" fmla="*/ 2147483647 w 217"/>
                <a:gd name="T65" fmla="*/ 2147483647 h 176"/>
                <a:gd name="T66" fmla="*/ 2147483647 w 217"/>
                <a:gd name="T67" fmla="*/ 2147483647 h 176"/>
                <a:gd name="T68" fmla="*/ 2147483647 w 217"/>
                <a:gd name="T69" fmla="*/ 2147483647 h 176"/>
                <a:gd name="T70" fmla="*/ 2147483647 w 217"/>
                <a:gd name="T71" fmla="*/ 2147483647 h 176"/>
                <a:gd name="T72" fmla="*/ 2147483647 w 217"/>
                <a:gd name="T73" fmla="*/ 2147483647 h 176"/>
                <a:gd name="T74" fmla="*/ 2147483647 w 217"/>
                <a:gd name="T75" fmla="*/ 2147483647 h 176"/>
                <a:gd name="T76" fmla="*/ 2147483647 w 217"/>
                <a:gd name="T77" fmla="*/ 2147483647 h 176"/>
                <a:gd name="T78" fmla="*/ 2147483647 w 217"/>
                <a:gd name="T79" fmla="*/ 2147483647 h 176"/>
                <a:gd name="T80" fmla="*/ 2147483647 w 217"/>
                <a:gd name="T81" fmla="*/ 2147483647 h 176"/>
                <a:gd name="T82" fmla="*/ 2147483647 w 217"/>
                <a:gd name="T83" fmla="*/ 2147483647 h 176"/>
                <a:gd name="T84" fmla="*/ 2147483647 w 217"/>
                <a:gd name="T85" fmla="*/ 2147483647 h 176"/>
                <a:gd name="T86" fmla="*/ 2147483647 w 217"/>
                <a:gd name="T87" fmla="*/ 2147483647 h 176"/>
                <a:gd name="T88" fmla="*/ 2147483647 w 217"/>
                <a:gd name="T89" fmla="*/ 2147483647 h 176"/>
                <a:gd name="T90" fmla="*/ 2147483647 w 217"/>
                <a:gd name="T91" fmla="*/ 2147483647 h 17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217" h="176">
                  <a:moveTo>
                    <a:pt x="215" y="6"/>
                  </a:moveTo>
                  <a:cubicBezTo>
                    <a:pt x="213" y="1"/>
                    <a:pt x="208" y="0"/>
                    <a:pt x="204" y="2"/>
                  </a:cubicBezTo>
                  <a:cubicBezTo>
                    <a:pt x="142" y="33"/>
                    <a:pt x="70" y="29"/>
                    <a:pt x="6" y="56"/>
                  </a:cubicBezTo>
                  <a:cubicBezTo>
                    <a:pt x="2" y="58"/>
                    <a:pt x="0" y="63"/>
                    <a:pt x="4" y="66"/>
                  </a:cubicBezTo>
                  <a:cubicBezTo>
                    <a:pt x="15" y="78"/>
                    <a:pt x="29" y="86"/>
                    <a:pt x="44" y="92"/>
                  </a:cubicBezTo>
                  <a:cubicBezTo>
                    <a:pt x="43" y="92"/>
                    <a:pt x="42" y="93"/>
                    <a:pt x="42" y="94"/>
                  </a:cubicBezTo>
                  <a:cubicBezTo>
                    <a:pt x="49" y="119"/>
                    <a:pt x="51" y="145"/>
                    <a:pt x="56" y="170"/>
                  </a:cubicBezTo>
                  <a:cubicBezTo>
                    <a:pt x="58" y="176"/>
                    <a:pt x="65" y="175"/>
                    <a:pt x="67" y="170"/>
                  </a:cubicBezTo>
                  <a:cubicBezTo>
                    <a:pt x="67" y="169"/>
                    <a:pt x="68" y="167"/>
                    <a:pt x="68" y="166"/>
                  </a:cubicBezTo>
                  <a:cubicBezTo>
                    <a:pt x="72" y="165"/>
                    <a:pt x="76" y="162"/>
                    <a:pt x="79" y="160"/>
                  </a:cubicBezTo>
                  <a:cubicBezTo>
                    <a:pt x="85" y="157"/>
                    <a:pt x="90" y="153"/>
                    <a:pt x="95" y="149"/>
                  </a:cubicBezTo>
                  <a:cubicBezTo>
                    <a:pt x="100" y="158"/>
                    <a:pt x="106" y="166"/>
                    <a:pt x="113" y="173"/>
                  </a:cubicBezTo>
                  <a:cubicBezTo>
                    <a:pt x="115" y="175"/>
                    <a:pt x="120" y="175"/>
                    <a:pt x="122" y="173"/>
                  </a:cubicBezTo>
                  <a:cubicBezTo>
                    <a:pt x="141" y="150"/>
                    <a:pt x="158" y="125"/>
                    <a:pt x="174" y="99"/>
                  </a:cubicBezTo>
                  <a:cubicBezTo>
                    <a:pt x="187" y="80"/>
                    <a:pt x="209" y="51"/>
                    <a:pt x="212" y="26"/>
                  </a:cubicBezTo>
                  <a:cubicBezTo>
                    <a:pt x="215" y="19"/>
                    <a:pt x="217" y="15"/>
                    <a:pt x="215" y="6"/>
                  </a:cubicBezTo>
                  <a:close/>
                  <a:moveTo>
                    <a:pt x="19" y="64"/>
                  </a:moveTo>
                  <a:cubicBezTo>
                    <a:pt x="58" y="48"/>
                    <a:pt x="100" y="45"/>
                    <a:pt x="142" y="37"/>
                  </a:cubicBezTo>
                  <a:cubicBezTo>
                    <a:pt x="111" y="53"/>
                    <a:pt x="82" y="72"/>
                    <a:pt x="54" y="89"/>
                  </a:cubicBezTo>
                  <a:cubicBezTo>
                    <a:pt x="54" y="89"/>
                    <a:pt x="54" y="89"/>
                    <a:pt x="53" y="88"/>
                  </a:cubicBezTo>
                  <a:cubicBezTo>
                    <a:pt x="42" y="80"/>
                    <a:pt x="30" y="73"/>
                    <a:pt x="19" y="64"/>
                  </a:cubicBezTo>
                  <a:close/>
                  <a:moveTo>
                    <a:pt x="73" y="152"/>
                  </a:moveTo>
                  <a:cubicBezTo>
                    <a:pt x="76" y="144"/>
                    <a:pt x="78" y="135"/>
                    <a:pt x="80" y="126"/>
                  </a:cubicBezTo>
                  <a:cubicBezTo>
                    <a:pt x="83" y="131"/>
                    <a:pt x="86" y="135"/>
                    <a:pt x="89" y="140"/>
                  </a:cubicBezTo>
                  <a:cubicBezTo>
                    <a:pt x="84" y="144"/>
                    <a:pt x="78" y="148"/>
                    <a:pt x="73" y="152"/>
                  </a:cubicBezTo>
                  <a:close/>
                  <a:moveTo>
                    <a:pt x="166" y="85"/>
                  </a:moveTo>
                  <a:cubicBezTo>
                    <a:pt x="151" y="110"/>
                    <a:pt x="134" y="136"/>
                    <a:pt x="117" y="160"/>
                  </a:cubicBezTo>
                  <a:cubicBezTo>
                    <a:pt x="112" y="154"/>
                    <a:pt x="107" y="149"/>
                    <a:pt x="103" y="143"/>
                  </a:cubicBezTo>
                  <a:cubicBezTo>
                    <a:pt x="106" y="139"/>
                    <a:pt x="101" y="134"/>
                    <a:pt x="96" y="135"/>
                  </a:cubicBezTo>
                  <a:cubicBezTo>
                    <a:pt x="92" y="129"/>
                    <a:pt x="87" y="123"/>
                    <a:pt x="82" y="117"/>
                  </a:cubicBezTo>
                  <a:cubicBezTo>
                    <a:pt x="83" y="116"/>
                    <a:pt x="83" y="116"/>
                    <a:pt x="83" y="116"/>
                  </a:cubicBezTo>
                  <a:cubicBezTo>
                    <a:pt x="83" y="113"/>
                    <a:pt x="80" y="111"/>
                    <a:pt x="78" y="111"/>
                  </a:cubicBezTo>
                  <a:cubicBezTo>
                    <a:pt x="75" y="109"/>
                    <a:pt x="73" y="106"/>
                    <a:pt x="70" y="104"/>
                  </a:cubicBezTo>
                  <a:cubicBezTo>
                    <a:pt x="69" y="103"/>
                    <a:pt x="65" y="105"/>
                    <a:pt x="67" y="107"/>
                  </a:cubicBezTo>
                  <a:cubicBezTo>
                    <a:pt x="69" y="110"/>
                    <a:pt x="71" y="113"/>
                    <a:pt x="74" y="116"/>
                  </a:cubicBezTo>
                  <a:cubicBezTo>
                    <a:pt x="68" y="126"/>
                    <a:pt x="66" y="136"/>
                    <a:pt x="63" y="147"/>
                  </a:cubicBezTo>
                  <a:cubicBezTo>
                    <a:pt x="59" y="128"/>
                    <a:pt x="55" y="110"/>
                    <a:pt x="47" y="93"/>
                  </a:cubicBezTo>
                  <a:cubicBezTo>
                    <a:pt x="48" y="93"/>
                    <a:pt x="49" y="94"/>
                    <a:pt x="51" y="94"/>
                  </a:cubicBezTo>
                  <a:cubicBezTo>
                    <a:pt x="51" y="94"/>
                    <a:pt x="51" y="94"/>
                    <a:pt x="51" y="94"/>
                  </a:cubicBezTo>
                  <a:cubicBezTo>
                    <a:pt x="52" y="96"/>
                    <a:pt x="54" y="97"/>
                    <a:pt x="56" y="96"/>
                  </a:cubicBezTo>
                  <a:cubicBezTo>
                    <a:pt x="82" y="85"/>
                    <a:pt x="108" y="73"/>
                    <a:pt x="134" y="59"/>
                  </a:cubicBezTo>
                  <a:cubicBezTo>
                    <a:pt x="114" y="73"/>
                    <a:pt x="94" y="86"/>
                    <a:pt x="72" y="96"/>
                  </a:cubicBezTo>
                  <a:cubicBezTo>
                    <a:pt x="69" y="97"/>
                    <a:pt x="71" y="102"/>
                    <a:pt x="75" y="101"/>
                  </a:cubicBezTo>
                  <a:cubicBezTo>
                    <a:pt x="99" y="95"/>
                    <a:pt x="121" y="83"/>
                    <a:pt x="142" y="69"/>
                  </a:cubicBezTo>
                  <a:cubicBezTo>
                    <a:pt x="158" y="59"/>
                    <a:pt x="175" y="49"/>
                    <a:pt x="190" y="38"/>
                  </a:cubicBezTo>
                  <a:cubicBezTo>
                    <a:pt x="182" y="54"/>
                    <a:pt x="175" y="71"/>
                    <a:pt x="166" y="85"/>
                  </a:cubicBezTo>
                  <a:close/>
                </a:path>
              </a:pathLst>
            </a:custGeom>
            <a:solidFill>
              <a:srgbClr val="456975"/>
            </a:solidFill>
            <a:ln>
              <a:noFill/>
            </a:ln>
          </p:spPr>
          <p:txBody>
            <a:bodyPr/>
            <a:lstStyle/>
            <a:p>
              <a:endParaRPr lang="zh-CN" altLang="en-US" sz="3600">
                <a:solidFill>
                  <a:prstClr val="black"/>
                </a:solidFill>
                <a:latin typeface="Arial" panose="020B0604020202020204"/>
              </a:endParaRPr>
            </a:p>
          </p:txBody>
        </p:sp>
      </p:grpSp>
      <p:sp>
        <p:nvSpPr>
          <p:cNvPr id="31" name="矩形 30"/>
          <p:cNvSpPr/>
          <p:nvPr/>
        </p:nvSpPr>
        <p:spPr>
          <a:xfrm>
            <a:off x="978890" y="1957329"/>
            <a:ext cx="7647623" cy="37702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l"/>
            <a:r>
              <a:rPr lang="en-US" altLang="zh-CN" sz="2000" dirty="0">
                <a:ln w="0"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First Mainland – Hong Kong </a:t>
            </a:r>
            <a:r>
              <a:rPr lang="en-US" altLang="zh-CN" sz="2000" dirty="0" err="1">
                <a:ln w="0"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University“joint</a:t>
            </a:r>
            <a:r>
              <a:rPr lang="en-US" altLang="zh-CN" sz="2000" dirty="0">
                <a:ln w="0"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venture”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322550" y="3034999"/>
            <a:ext cx="7637318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(b) Our Global Liberal Arts ethos</a:t>
            </a:r>
            <a:endParaRPr lang="en-US" altLang="zh-CN" sz="21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301466" y="3426619"/>
            <a:ext cx="8156734" cy="1108710"/>
            <a:chOff x="1342454" y="3120308"/>
            <a:chExt cx="10875459" cy="607856"/>
          </a:xfrm>
          <a:solidFill>
            <a:srgbClr val="CCE3F1"/>
          </a:solidFill>
        </p:grpSpPr>
        <p:sp>
          <p:nvSpPr>
            <p:cNvPr id="9" name="矩形 8"/>
            <p:cNvSpPr/>
            <p:nvPr/>
          </p:nvSpPr>
          <p:spPr>
            <a:xfrm>
              <a:off x="1370394" y="3120308"/>
              <a:ext cx="10847519" cy="60785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350" i="0" u="none" strike="noStrike" kern="120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0" name="Freeform 136"/>
            <p:cNvSpPr>
              <a:spLocks noEditPoints="1"/>
            </p:cNvSpPr>
            <p:nvPr/>
          </p:nvSpPr>
          <p:spPr bwMode="auto">
            <a:xfrm>
              <a:off x="1342454" y="3281943"/>
              <a:ext cx="725793" cy="284585"/>
            </a:xfrm>
            <a:custGeom>
              <a:avLst/>
              <a:gdLst>
                <a:gd name="T0" fmla="*/ 2147483647 w 217"/>
                <a:gd name="T1" fmla="*/ 2147483647 h 176"/>
                <a:gd name="T2" fmla="*/ 2147483647 w 217"/>
                <a:gd name="T3" fmla="*/ 2147483647 h 176"/>
                <a:gd name="T4" fmla="*/ 2147483647 w 217"/>
                <a:gd name="T5" fmla="*/ 2147483647 h 176"/>
                <a:gd name="T6" fmla="*/ 2147483647 w 217"/>
                <a:gd name="T7" fmla="*/ 2147483647 h 176"/>
                <a:gd name="T8" fmla="*/ 2147483647 w 217"/>
                <a:gd name="T9" fmla="*/ 2147483647 h 176"/>
                <a:gd name="T10" fmla="*/ 2147483647 w 217"/>
                <a:gd name="T11" fmla="*/ 2147483647 h 176"/>
                <a:gd name="T12" fmla="*/ 2147483647 w 217"/>
                <a:gd name="T13" fmla="*/ 2147483647 h 176"/>
                <a:gd name="T14" fmla="*/ 2147483647 w 217"/>
                <a:gd name="T15" fmla="*/ 2147483647 h 176"/>
                <a:gd name="T16" fmla="*/ 2147483647 w 217"/>
                <a:gd name="T17" fmla="*/ 2147483647 h 176"/>
                <a:gd name="T18" fmla="*/ 2147483647 w 217"/>
                <a:gd name="T19" fmla="*/ 2147483647 h 176"/>
                <a:gd name="T20" fmla="*/ 2147483647 w 217"/>
                <a:gd name="T21" fmla="*/ 2147483647 h 176"/>
                <a:gd name="T22" fmla="*/ 2147483647 w 217"/>
                <a:gd name="T23" fmla="*/ 2147483647 h 176"/>
                <a:gd name="T24" fmla="*/ 2147483647 w 217"/>
                <a:gd name="T25" fmla="*/ 2147483647 h 176"/>
                <a:gd name="T26" fmla="*/ 2147483647 w 217"/>
                <a:gd name="T27" fmla="*/ 2147483647 h 176"/>
                <a:gd name="T28" fmla="*/ 2147483647 w 217"/>
                <a:gd name="T29" fmla="*/ 2147483647 h 176"/>
                <a:gd name="T30" fmla="*/ 2147483647 w 217"/>
                <a:gd name="T31" fmla="*/ 2147483647 h 176"/>
                <a:gd name="T32" fmla="*/ 2147483647 w 217"/>
                <a:gd name="T33" fmla="*/ 2147483647 h 176"/>
                <a:gd name="T34" fmla="*/ 2147483647 w 217"/>
                <a:gd name="T35" fmla="*/ 2147483647 h 176"/>
                <a:gd name="T36" fmla="*/ 2147483647 w 217"/>
                <a:gd name="T37" fmla="*/ 2147483647 h 176"/>
                <a:gd name="T38" fmla="*/ 2147483647 w 217"/>
                <a:gd name="T39" fmla="*/ 2147483647 h 176"/>
                <a:gd name="T40" fmla="*/ 2147483647 w 217"/>
                <a:gd name="T41" fmla="*/ 2147483647 h 176"/>
                <a:gd name="T42" fmla="*/ 2147483647 w 217"/>
                <a:gd name="T43" fmla="*/ 2147483647 h 176"/>
                <a:gd name="T44" fmla="*/ 2147483647 w 217"/>
                <a:gd name="T45" fmla="*/ 2147483647 h 176"/>
                <a:gd name="T46" fmla="*/ 2147483647 w 217"/>
                <a:gd name="T47" fmla="*/ 2147483647 h 176"/>
                <a:gd name="T48" fmla="*/ 2147483647 w 217"/>
                <a:gd name="T49" fmla="*/ 2147483647 h 176"/>
                <a:gd name="T50" fmla="*/ 2147483647 w 217"/>
                <a:gd name="T51" fmla="*/ 2147483647 h 176"/>
                <a:gd name="T52" fmla="*/ 2147483647 w 217"/>
                <a:gd name="T53" fmla="*/ 2147483647 h 176"/>
                <a:gd name="T54" fmla="*/ 2147483647 w 217"/>
                <a:gd name="T55" fmla="*/ 2147483647 h 176"/>
                <a:gd name="T56" fmla="*/ 2147483647 w 217"/>
                <a:gd name="T57" fmla="*/ 2147483647 h 176"/>
                <a:gd name="T58" fmla="*/ 2147483647 w 217"/>
                <a:gd name="T59" fmla="*/ 2147483647 h 176"/>
                <a:gd name="T60" fmla="*/ 2147483647 w 217"/>
                <a:gd name="T61" fmla="*/ 2147483647 h 176"/>
                <a:gd name="T62" fmla="*/ 2147483647 w 217"/>
                <a:gd name="T63" fmla="*/ 2147483647 h 176"/>
                <a:gd name="T64" fmla="*/ 2147483647 w 217"/>
                <a:gd name="T65" fmla="*/ 2147483647 h 176"/>
                <a:gd name="T66" fmla="*/ 2147483647 w 217"/>
                <a:gd name="T67" fmla="*/ 2147483647 h 176"/>
                <a:gd name="T68" fmla="*/ 2147483647 w 217"/>
                <a:gd name="T69" fmla="*/ 2147483647 h 176"/>
                <a:gd name="T70" fmla="*/ 2147483647 w 217"/>
                <a:gd name="T71" fmla="*/ 2147483647 h 176"/>
                <a:gd name="T72" fmla="*/ 2147483647 w 217"/>
                <a:gd name="T73" fmla="*/ 2147483647 h 176"/>
                <a:gd name="T74" fmla="*/ 2147483647 w 217"/>
                <a:gd name="T75" fmla="*/ 2147483647 h 176"/>
                <a:gd name="T76" fmla="*/ 2147483647 w 217"/>
                <a:gd name="T77" fmla="*/ 2147483647 h 176"/>
                <a:gd name="T78" fmla="*/ 2147483647 w 217"/>
                <a:gd name="T79" fmla="*/ 2147483647 h 176"/>
                <a:gd name="T80" fmla="*/ 2147483647 w 217"/>
                <a:gd name="T81" fmla="*/ 2147483647 h 176"/>
                <a:gd name="T82" fmla="*/ 2147483647 w 217"/>
                <a:gd name="T83" fmla="*/ 2147483647 h 176"/>
                <a:gd name="T84" fmla="*/ 2147483647 w 217"/>
                <a:gd name="T85" fmla="*/ 2147483647 h 176"/>
                <a:gd name="T86" fmla="*/ 2147483647 w 217"/>
                <a:gd name="T87" fmla="*/ 2147483647 h 176"/>
                <a:gd name="T88" fmla="*/ 2147483647 w 217"/>
                <a:gd name="T89" fmla="*/ 2147483647 h 176"/>
                <a:gd name="T90" fmla="*/ 2147483647 w 217"/>
                <a:gd name="T91" fmla="*/ 2147483647 h 17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217" h="176">
                  <a:moveTo>
                    <a:pt x="215" y="6"/>
                  </a:moveTo>
                  <a:cubicBezTo>
                    <a:pt x="213" y="1"/>
                    <a:pt x="208" y="0"/>
                    <a:pt x="204" y="2"/>
                  </a:cubicBezTo>
                  <a:cubicBezTo>
                    <a:pt x="142" y="33"/>
                    <a:pt x="70" y="29"/>
                    <a:pt x="6" y="56"/>
                  </a:cubicBezTo>
                  <a:cubicBezTo>
                    <a:pt x="2" y="58"/>
                    <a:pt x="0" y="63"/>
                    <a:pt x="4" y="66"/>
                  </a:cubicBezTo>
                  <a:cubicBezTo>
                    <a:pt x="15" y="78"/>
                    <a:pt x="29" y="86"/>
                    <a:pt x="44" y="92"/>
                  </a:cubicBezTo>
                  <a:cubicBezTo>
                    <a:pt x="43" y="92"/>
                    <a:pt x="42" y="93"/>
                    <a:pt x="42" y="94"/>
                  </a:cubicBezTo>
                  <a:cubicBezTo>
                    <a:pt x="49" y="119"/>
                    <a:pt x="51" y="145"/>
                    <a:pt x="56" y="170"/>
                  </a:cubicBezTo>
                  <a:cubicBezTo>
                    <a:pt x="58" y="176"/>
                    <a:pt x="65" y="175"/>
                    <a:pt x="67" y="170"/>
                  </a:cubicBezTo>
                  <a:cubicBezTo>
                    <a:pt x="67" y="169"/>
                    <a:pt x="68" y="167"/>
                    <a:pt x="68" y="166"/>
                  </a:cubicBezTo>
                  <a:cubicBezTo>
                    <a:pt x="72" y="165"/>
                    <a:pt x="76" y="162"/>
                    <a:pt x="79" y="160"/>
                  </a:cubicBezTo>
                  <a:cubicBezTo>
                    <a:pt x="85" y="157"/>
                    <a:pt x="90" y="153"/>
                    <a:pt x="95" y="149"/>
                  </a:cubicBezTo>
                  <a:cubicBezTo>
                    <a:pt x="100" y="158"/>
                    <a:pt x="106" y="166"/>
                    <a:pt x="113" y="173"/>
                  </a:cubicBezTo>
                  <a:cubicBezTo>
                    <a:pt x="115" y="175"/>
                    <a:pt x="120" y="175"/>
                    <a:pt x="122" y="173"/>
                  </a:cubicBezTo>
                  <a:cubicBezTo>
                    <a:pt x="141" y="150"/>
                    <a:pt x="158" y="125"/>
                    <a:pt x="174" y="99"/>
                  </a:cubicBezTo>
                  <a:cubicBezTo>
                    <a:pt x="187" y="80"/>
                    <a:pt x="209" y="51"/>
                    <a:pt x="212" y="26"/>
                  </a:cubicBezTo>
                  <a:cubicBezTo>
                    <a:pt x="215" y="19"/>
                    <a:pt x="217" y="15"/>
                    <a:pt x="215" y="6"/>
                  </a:cubicBezTo>
                  <a:close/>
                  <a:moveTo>
                    <a:pt x="19" y="64"/>
                  </a:moveTo>
                  <a:cubicBezTo>
                    <a:pt x="58" y="48"/>
                    <a:pt x="100" y="45"/>
                    <a:pt x="142" y="37"/>
                  </a:cubicBezTo>
                  <a:cubicBezTo>
                    <a:pt x="111" y="53"/>
                    <a:pt x="82" y="72"/>
                    <a:pt x="54" y="89"/>
                  </a:cubicBezTo>
                  <a:cubicBezTo>
                    <a:pt x="54" y="89"/>
                    <a:pt x="54" y="89"/>
                    <a:pt x="53" y="88"/>
                  </a:cubicBezTo>
                  <a:cubicBezTo>
                    <a:pt x="42" y="80"/>
                    <a:pt x="30" y="73"/>
                    <a:pt x="19" y="64"/>
                  </a:cubicBezTo>
                  <a:close/>
                  <a:moveTo>
                    <a:pt x="73" y="152"/>
                  </a:moveTo>
                  <a:cubicBezTo>
                    <a:pt x="76" y="144"/>
                    <a:pt x="78" y="135"/>
                    <a:pt x="80" y="126"/>
                  </a:cubicBezTo>
                  <a:cubicBezTo>
                    <a:pt x="83" y="131"/>
                    <a:pt x="86" y="135"/>
                    <a:pt x="89" y="140"/>
                  </a:cubicBezTo>
                  <a:cubicBezTo>
                    <a:pt x="84" y="144"/>
                    <a:pt x="78" y="148"/>
                    <a:pt x="73" y="152"/>
                  </a:cubicBezTo>
                  <a:close/>
                  <a:moveTo>
                    <a:pt x="166" y="85"/>
                  </a:moveTo>
                  <a:cubicBezTo>
                    <a:pt x="151" y="110"/>
                    <a:pt x="134" y="136"/>
                    <a:pt x="117" y="160"/>
                  </a:cubicBezTo>
                  <a:cubicBezTo>
                    <a:pt x="112" y="154"/>
                    <a:pt x="107" y="149"/>
                    <a:pt x="103" y="143"/>
                  </a:cubicBezTo>
                  <a:cubicBezTo>
                    <a:pt x="106" y="139"/>
                    <a:pt x="101" y="134"/>
                    <a:pt x="96" y="135"/>
                  </a:cubicBezTo>
                  <a:cubicBezTo>
                    <a:pt x="92" y="129"/>
                    <a:pt x="87" y="123"/>
                    <a:pt x="82" y="117"/>
                  </a:cubicBezTo>
                  <a:cubicBezTo>
                    <a:pt x="83" y="116"/>
                    <a:pt x="83" y="116"/>
                    <a:pt x="83" y="116"/>
                  </a:cubicBezTo>
                  <a:cubicBezTo>
                    <a:pt x="83" y="113"/>
                    <a:pt x="80" y="111"/>
                    <a:pt x="78" y="111"/>
                  </a:cubicBezTo>
                  <a:cubicBezTo>
                    <a:pt x="75" y="109"/>
                    <a:pt x="73" y="106"/>
                    <a:pt x="70" y="104"/>
                  </a:cubicBezTo>
                  <a:cubicBezTo>
                    <a:pt x="69" y="103"/>
                    <a:pt x="65" y="105"/>
                    <a:pt x="67" y="107"/>
                  </a:cubicBezTo>
                  <a:cubicBezTo>
                    <a:pt x="69" y="110"/>
                    <a:pt x="71" y="113"/>
                    <a:pt x="74" y="116"/>
                  </a:cubicBezTo>
                  <a:cubicBezTo>
                    <a:pt x="68" y="126"/>
                    <a:pt x="66" y="136"/>
                    <a:pt x="63" y="147"/>
                  </a:cubicBezTo>
                  <a:cubicBezTo>
                    <a:pt x="59" y="128"/>
                    <a:pt x="55" y="110"/>
                    <a:pt x="47" y="93"/>
                  </a:cubicBezTo>
                  <a:cubicBezTo>
                    <a:pt x="48" y="93"/>
                    <a:pt x="49" y="94"/>
                    <a:pt x="51" y="94"/>
                  </a:cubicBezTo>
                  <a:cubicBezTo>
                    <a:pt x="51" y="94"/>
                    <a:pt x="51" y="94"/>
                    <a:pt x="51" y="94"/>
                  </a:cubicBezTo>
                  <a:cubicBezTo>
                    <a:pt x="52" y="96"/>
                    <a:pt x="54" y="97"/>
                    <a:pt x="56" y="96"/>
                  </a:cubicBezTo>
                  <a:cubicBezTo>
                    <a:pt x="82" y="85"/>
                    <a:pt x="108" y="73"/>
                    <a:pt x="134" y="59"/>
                  </a:cubicBezTo>
                  <a:cubicBezTo>
                    <a:pt x="114" y="73"/>
                    <a:pt x="94" y="86"/>
                    <a:pt x="72" y="96"/>
                  </a:cubicBezTo>
                  <a:cubicBezTo>
                    <a:pt x="69" y="97"/>
                    <a:pt x="71" y="102"/>
                    <a:pt x="75" y="101"/>
                  </a:cubicBezTo>
                  <a:cubicBezTo>
                    <a:pt x="99" y="95"/>
                    <a:pt x="121" y="83"/>
                    <a:pt x="142" y="69"/>
                  </a:cubicBezTo>
                  <a:cubicBezTo>
                    <a:pt x="158" y="59"/>
                    <a:pt x="175" y="49"/>
                    <a:pt x="190" y="38"/>
                  </a:cubicBezTo>
                  <a:cubicBezTo>
                    <a:pt x="182" y="54"/>
                    <a:pt x="175" y="71"/>
                    <a:pt x="166" y="85"/>
                  </a:cubicBezTo>
                  <a:close/>
                </a:path>
              </a:pathLst>
            </a:custGeom>
            <a:solidFill>
              <a:srgbClr val="456975"/>
            </a:solidFill>
            <a:ln>
              <a:noFill/>
            </a:ln>
          </p:spPr>
          <p:txBody>
            <a:bodyPr/>
            <a:lstStyle/>
            <a:p>
              <a:endParaRPr lang="zh-CN" altLang="en-US" sz="3600">
                <a:solidFill>
                  <a:prstClr val="black"/>
                </a:solidFill>
                <a:latin typeface="Arial" panose="020B0604020202020204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1002227" y="3542750"/>
            <a:ext cx="7624286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l"/>
            <a:r>
              <a:rPr lang="en-US" altLang="zh-CN" sz="2000" spc="-70" dirty="0">
                <a:ln w="0"/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Whole Person</a:t>
            </a:r>
          </a:p>
          <a:p>
            <a:pPr algn="l"/>
            <a:r>
              <a:rPr lang="en-US" altLang="zh-CN" sz="2000" spc="-70" dirty="0">
                <a:ln w="0"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Transdisciplinary</a:t>
            </a:r>
          </a:p>
          <a:p>
            <a:pPr algn="l"/>
            <a:r>
              <a:rPr lang="en-US" altLang="zh-CN" sz="2000" spc="-70" dirty="0">
                <a:ln w="0"/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Engaged</a:t>
            </a:r>
          </a:p>
        </p:txBody>
      </p:sp>
    </p:spTree>
    <p:extLst>
      <p:ext uri="{BB962C8B-B14F-4D97-AF65-F5344CB8AC3E}">
        <p14:creationId xmlns:p14="http://schemas.microsoft.com/office/powerpoint/2010/main" val="27974919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301595" y="953786"/>
            <a:ext cx="7637318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dirty="0">
                <a:latin typeface="Arial" panose="020B0604020202020204" pitchFamily="34" charset="0"/>
                <a:cs typeface="Arial" panose="020B0604020202020204" pitchFamily="34" charset="0"/>
              </a:rPr>
              <a:t>Pathway 3  Global networks of the Greater Bay Area</a:t>
            </a:r>
          </a:p>
        </p:txBody>
      </p:sp>
      <p:graphicFrame>
        <p:nvGraphicFramePr>
          <p:cNvPr id="5" name="表格 4"/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56635266"/>
              </p:ext>
            </p:extLst>
          </p:nvPr>
        </p:nvGraphicFramePr>
        <p:xfrm>
          <a:off x="21590" y="1381760"/>
          <a:ext cx="9100820" cy="37617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278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729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529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Aims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Indicative Actions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423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altLang="zh-CN" sz="135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Recognize the importance of localization</a:t>
                      </a:r>
                    </a:p>
                  </a:txBody>
                  <a:tcPr marL="68580" marR="68580" marT="34290" marB="34290" anchor="ctr"/>
                </a:tc>
                <a:tc rowSpan="4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35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1. Offer targeted continuing professional development </a:t>
                      </a:r>
                    </a:p>
                    <a:p>
                      <a:pPr>
                        <a:buNone/>
                      </a:pPr>
                      <a:r>
                        <a:rPr lang="en-US" altLang="zh-CN" sz="135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   courses</a:t>
                      </a:r>
                      <a:endParaRPr lang="en-US" altLang="zh-CN" sz="13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buNone/>
                      </a:pPr>
                      <a:endParaRPr lang="en-US" altLang="zh-CN" sz="13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135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2. Build Type D Partnerships with overseas collaborators</a:t>
                      </a:r>
                      <a:endParaRPr lang="en-US" altLang="zh-CN" sz="13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buNone/>
                      </a:pPr>
                      <a:endParaRPr lang="en-US" altLang="zh-CN" sz="1350" dirty="0">
                        <a:latin typeface="Arial" panose="020B0604020202020204" pitchFamily="34" charset="0"/>
                        <a:cs typeface="Arial" panose="020B0604020202020204" pitchFamily="34" charset="0"/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135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3. Launch headline academic events and Global Connect </a:t>
                      </a:r>
                    </a:p>
                    <a:p>
                      <a:pPr>
                        <a:buNone/>
                      </a:pPr>
                      <a:r>
                        <a:rPr lang="en-US" altLang="zh-CN" sz="135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    festivals in collaboration with</a:t>
                      </a:r>
                      <a:r>
                        <a:rPr lang="en-US" altLang="zh-CN" sz="1350" baseline="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 stakeholders in </a:t>
                      </a:r>
                      <a:r>
                        <a:rPr lang="en-US" altLang="zh-CN" sz="135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the GBA</a:t>
                      </a:r>
                      <a:endParaRPr lang="en-US" altLang="zh-CN" sz="13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buNone/>
                      </a:pPr>
                      <a:endParaRPr lang="en-US" altLang="zh-CN" sz="13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135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4. Explore flexibility in visa and work permit arrangements </a:t>
                      </a:r>
                      <a:endParaRPr lang="en-US" altLang="zh-CN" sz="13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buNone/>
                      </a:pPr>
                      <a:endParaRPr lang="en-US" altLang="zh-CN" sz="13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931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altLang="zh-CN" sz="135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Bring benefits of talent development, recognition, and a culture of innovation to the GBA</a:t>
                      </a:r>
                    </a:p>
                  </a:txBody>
                  <a:tcPr marL="68580" marR="68580" marT="34290" marB="3429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8995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altLang="zh-CN" sz="135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Gain </a:t>
                      </a:r>
                      <a:r>
                        <a:rPr lang="zh-CN" altLang="en-US" sz="135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support from businesses and government</a:t>
                      </a:r>
                    </a:p>
                  </a:txBody>
                  <a:tcPr marL="68580" marR="68580" marT="34290" marB="3429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3915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altLang="zh-CN" sz="135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A</a:t>
                      </a:r>
                      <a:r>
                        <a:rPr lang="zh-CN" altLang="en-US" sz="135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nticipate training and human capital development needs arising the GBA</a:t>
                      </a:r>
                    </a:p>
                  </a:txBody>
                  <a:tcPr marL="68580" marR="68580" marT="34290" marB="3429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2" name="图片 40"/>
          <p:cNvPicPr>
            <a:picLocks noChangeAspect="1"/>
          </p:cNvPicPr>
          <p:nvPr/>
        </p:nvPicPr>
        <p:blipFill>
          <a:blip r:embed="rId3"/>
          <a:srcRect l="160" t="12970" r="56844" b="18315"/>
          <a:stretch>
            <a:fillRect/>
          </a:stretch>
        </p:blipFill>
        <p:spPr>
          <a:xfrm rot="-10800000" flipH="1">
            <a:off x="0" y="1"/>
            <a:ext cx="1218010" cy="68937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2" descr="D:\陈郁\10.PPT和模板汇总\学校logo\logo-4(透明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615" y="79581"/>
            <a:ext cx="513160" cy="51077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文本占位符 4"/>
          <p:cNvSpPr txBox="1"/>
          <p:nvPr/>
        </p:nvSpPr>
        <p:spPr>
          <a:xfrm>
            <a:off x="906780" y="94064"/>
            <a:ext cx="5109707" cy="51078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>
                <a:solidFill>
                  <a:srgbClr val="62889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Strategic Pathways</a:t>
            </a:r>
          </a:p>
        </p:txBody>
      </p:sp>
    </p:spTree>
    <p:extLst>
      <p:ext uri="{BB962C8B-B14F-4D97-AF65-F5344CB8AC3E}">
        <p14:creationId xmlns:p14="http://schemas.microsoft.com/office/powerpoint/2010/main" val="15495279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42d1d6e9-71c3-47c2-9274-6fc69fd7f379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112849" y="706120"/>
            <a:ext cx="8774611" cy="3654425"/>
            <a:chOff x="948851" y="2368260"/>
            <a:chExt cx="11438526" cy="4872565"/>
          </a:xfrm>
        </p:grpSpPr>
        <p:sp>
          <p:nvSpPr>
            <p:cNvPr id="9" name="îsľiḍê"/>
            <p:cNvSpPr/>
            <p:nvPr/>
          </p:nvSpPr>
          <p:spPr>
            <a:xfrm>
              <a:off x="1735484" y="2693369"/>
              <a:ext cx="2592493" cy="2091266"/>
            </a:xfrm>
            <a:custGeom>
              <a:avLst/>
              <a:gdLst>
                <a:gd name="connsiteX0" fmla="*/ 2548799 w 5097598"/>
                <a:gd name="connsiteY0" fmla="*/ 0 h 4005229"/>
                <a:gd name="connsiteX1" fmla="*/ 5097598 w 5097598"/>
                <a:gd name="connsiteY1" fmla="*/ 2381785 h 4005229"/>
                <a:gd name="connsiteX2" fmla="*/ 4515576 w 5097598"/>
                <a:gd name="connsiteY2" fmla="*/ 3896822 h 4005229"/>
                <a:gd name="connsiteX3" fmla="*/ 4410140 w 5097598"/>
                <a:gd name="connsiteY3" fmla="*/ 4005229 h 4005229"/>
                <a:gd name="connsiteX4" fmla="*/ 687458 w 5097598"/>
                <a:gd name="connsiteY4" fmla="*/ 4005229 h 4005229"/>
                <a:gd name="connsiteX5" fmla="*/ 582022 w 5097598"/>
                <a:gd name="connsiteY5" fmla="*/ 3896822 h 4005229"/>
                <a:gd name="connsiteX6" fmla="*/ 0 w 5097598"/>
                <a:gd name="connsiteY6" fmla="*/ 2381785 h 4005229"/>
                <a:gd name="connsiteX7" fmla="*/ 2548799 w 5097598"/>
                <a:gd name="connsiteY7" fmla="*/ 0 h 4005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97598" h="4005229">
                  <a:moveTo>
                    <a:pt x="2548799" y="0"/>
                  </a:moveTo>
                  <a:cubicBezTo>
                    <a:pt x="3956462" y="0"/>
                    <a:pt x="5097598" y="1066361"/>
                    <a:pt x="5097598" y="2381785"/>
                  </a:cubicBezTo>
                  <a:cubicBezTo>
                    <a:pt x="5097598" y="2957283"/>
                    <a:pt x="4879178" y="3485109"/>
                    <a:pt x="4515576" y="3896822"/>
                  </a:cubicBezTo>
                  <a:lnTo>
                    <a:pt x="4410140" y="4005229"/>
                  </a:lnTo>
                  <a:lnTo>
                    <a:pt x="687458" y="4005229"/>
                  </a:lnTo>
                  <a:lnTo>
                    <a:pt x="582022" y="3896822"/>
                  </a:lnTo>
                  <a:cubicBezTo>
                    <a:pt x="218421" y="3485109"/>
                    <a:pt x="0" y="2957283"/>
                    <a:pt x="0" y="2381785"/>
                  </a:cubicBezTo>
                  <a:cubicBezTo>
                    <a:pt x="0" y="1066361"/>
                    <a:pt x="1141136" y="0"/>
                    <a:pt x="2548799" y="0"/>
                  </a:cubicBezTo>
                  <a:close/>
                </a:path>
              </a:pathLst>
            </a:custGeom>
            <a:blipFill dpi="0" rotWithShape="1">
              <a:blip r:embed="rId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3" name="íṩ1iḓê"/>
            <p:cNvSpPr txBox="1"/>
            <p:nvPr/>
          </p:nvSpPr>
          <p:spPr>
            <a:xfrm>
              <a:off x="5933629" y="3419995"/>
              <a:ext cx="6453748" cy="753541"/>
            </a:xfrm>
            <a:prstGeom prst="rect">
              <a:avLst/>
            </a:prstGeom>
            <a:noFill/>
          </p:spPr>
          <p:txBody>
            <a:bodyPr wrap="square" lIns="67500" tIns="35100" rIns="67500" bIns="35100">
              <a:noAutofit/>
            </a:bodyPr>
            <a:lstStyle>
              <a:defPPr>
                <a:defRPr lang="zh-CN"/>
              </a:defPPr>
              <a:lvl1pPr algn="just">
                <a:lnSpc>
                  <a:spcPct val="130000"/>
                </a:lnSpc>
                <a:defRPr sz="1000"/>
              </a:lvl1pPr>
            </a:lstStyle>
            <a:p>
              <a:pPr>
                <a:lnSpc>
                  <a:spcPct val="150000"/>
                </a:lnSpc>
              </a:pPr>
              <a:endParaRPr lang="zh-CN" altLang="en-US" sz="1800" dirty="0">
                <a:solidFill>
                  <a:srgbClr val="143C40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sp>
          <p:nvSpPr>
            <p:cNvPr id="14" name="iṣḷîḋe"/>
            <p:cNvSpPr/>
            <p:nvPr/>
          </p:nvSpPr>
          <p:spPr>
            <a:xfrm>
              <a:off x="4964496" y="2368260"/>
              <a:ext cx="803025" cy="803023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5" name="iṣḻiḍê"/>
            <p:cNvSpPr txBox="1"/>
            <p:nvPr/>
          </p:nvSpPr>
          <p:spPr>
            <a:xfrm>
              <a:off x="948851" y="4964986"/>
              <a:ext cx="4869841" cy="22758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indent="0" fontAlgn="auto">
                <a:lnSpc>
                  <a:spcPct val="150000"/>
                </a:lnSpc>
              </a:pPr>
              <a:r>
                <a:rPr lang="en-US" altLang="zh-CN" sz="14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Industrial-university research projects:</a:t>
              </a:r>
            </a:p>
            <a:p>
              <a:pPr marL="285750" indent="-285750" fontAlgn="auto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Big Data and Artificial Intelligence</a:t>
              </a:r>
            </a:p>
            <a:p>
              <a:pPr marL="285750" indent="-285750" fontAlgn="auto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High-tech software</a:t>
              </a:r>
            </a:p>
            <a:p>
              <a:pPr marL="285750" indent="-285750" fontAlgn="auto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Intelligent imaging and diagnostic software</a:t>
              </a:r>
            </a:p>
          </p:txBody>
        </p:sp>
      </p:grpSp>
      <p:pic>
        <p:nvPicPr>
          <p:cNvPr id="10" name="图片 40"/>
          <p:cNvPicPr>
            <a:picLocks noChangeAspect="1"/>
          </p:cNvPicPr>
          <p:nvPr/>
        </p:nvPicPr>
        <p:blipFill>
          <a:blip r:embed="rId5"/>
          <a:srcRect l="160" t="12970" r="56844" b="18315"/>
          <a:stretch>
            <a:fillRect/>
          </a:stretch>
        </p:blipFill>
        <p:spPr>
          <a:xfrm rot="10800000" flipH="1">
            <a:off x="0" y="1"/>
            <a:ext cx="1218010" cy="68937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文本占位符 4"/>
          <p:cNvSpPr txBox="1"/>
          <p:nvPr/>
        </p:nvSpPr>
        <p:spPr>
          <a:xfrm>
            <a:off x="906781" y="109965"/>
            <a:ext cx="7863840" cy="69016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200" dirty="0">
                <a:solidFill>
                  <a:srgbClr val="62889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Engaged: Strengthen Cooperation with local government</a:t>
            </a:r>
            <a:endParaRPr lang="zh-CN" altLang="en-US" sz="2200" dirty="0">
              <a:solidFill>
                <a:srgbClr val="62889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200" dirty="0">
              <a:solidFill>
                <a:srgbClr val="62889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Picture 2" descr="D:\陈郁\10.PPT和模板汇总\学校logo\logo-4(透明)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615" y="79581"/>
            <a:ext cx="513160" cy="51077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图片 11"/>
          <p:cNvPicPr>
            <a:picLocks noChangeAspect="1"/>
          </p:cNvPicPr>
          <p:nvPr/>
        </p:nvPicPr>
        <p:blipFill>
          <a:blip r:embed="rId7"/>
          <a:srcRect l="160" t="12971" r="56844"/>
          <a:stretch>
            <a:fillRect/>
          </a:stretch>
        </p:blipFill>
        <p:spPr>
          <a:xfrm flipH="1">
            <a:off x="7974330" y="4200525"/>
            <a:ext cx="1169670" cy="942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51755" y="981710"/>
            <a:ext cx="2297430" cy="1531620"/>
          </a:xfrm>
          <a:prstGeom prst="rect">
            <a:avLst/>
          </a:prstGeom>
        </p:spPr>
      </p:pic>
      <p:sp>
        <p:nvSpPr>
          <p:cNvPr id="3" name="iṣḻiḍê"/>
          <p:cNvSpPr txBox="1"/>
          <p:nvPr/>
        </p:nvSpPr>
        <p:spPr>
          <a:xfrm>
            <a:off x="4229562" y="2678624"/>
            <a:ext cx="4364529" cy="21386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Industrial-University Research Collaboration Centre in Tech Bay at Zhuhai Hi-Tech Industrial Development District</a:t>
            </a:r>
          </a:p>
          <a:p>
            <a:pPr>
              <a:lnSpc>
                <a:spcPct val="130000"/>
              </a:lnSpc>
              <a:spcBef>
                <a:spcPts val="1200"/>
              </a:spcBef>
            </a:pPr>
            <a:r>
              <a:rPr lang="en-US" alt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More than 20 start-ups by the end of 2021.  Operating in different sectors, including Artificial Intelligence , Internet of Things , biomedicine, creative culture, etc.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021" y="2848398"/>
            <a:ext cx="3761455" cy="2091369"/>
          </a:xfrm>
          <a:prstGeom prst="rect">
            <a:avLst/>
          </a:prstGeom>
        </p:spPr>
      </p:pic>
      <p:pic>
        <p:nvPicPr>
          <p:cNvPr id="6" name="图片 40"/>
          <p:cNvPicPr>
            <a:picLocks noChangeAspect="1"/>
          </p:cNvPicPr>
          <p:nvPr/>
        </p:nvPicPr>
        <p:blipFill>
          <a:blip r:embed="rId3"/>
          <a:srcRect l="160" t="12970" r="56844" b="18315"/>
          <a:stretch>
            <a:fillRect/>
          </a:stretch>
        </p:blipFill>
        <p:spPr>
          <a:xfrm rot="10800000" flipH="1">
            <a:off x="0" y="1"/>
            <a:ext cx="1218010" cy="68937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2" descr="D:\陈郁\10.PPT和模板汇总\学校logo\logo-4(透明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615" y="79581"/>
            <a:ext cx="513160" cy="51077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矩形 2"/>
          <p:cNvSpPr/>
          <p:nvPr/>
        </p:nvSpPr>
        <p:spPr>
          <a:xfrm>
            <a:off x="-7617" y="897880"/>
            <a:ext cx="5138418" cy="3985268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文本框 38"/>
          <p:cNvSpPr txBox="1"/>
          <p:nvPr/>
        </p:nvSpPr>
        <p:spPr>
          <a:xfrm>
            <a:off x="528752" y="784906"/>
            <a:ext cx="3914755" cy="4011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Aft>
                <a:spcPts val="1200"/>
              </a:spcAft>
            </a:pP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Joint Construction of the Second-phase Campus</a:t>
            </a:r>
          </a:p>
          <a:p>
            <a:pPr marL="171450" indent="-1714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Building area of approx. 400,000 square meters.</a:t>
            </a:r>
          </a:p>
          <a:p>
            <a:pPr marL="171450" indent="-1714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The bases of science, engineering, interdisciplinary subjects, cutting-edge technologies and industrial transformation.</a:t>
            </a:r>
          </a:p>
          <a:p>
            <a:pPr marL="171450" indent="-1714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Three clusters of scientific research buildings, teaching blocks and residence halls (capacity of 5,000 students and 700 staff members</a:t>
            </a:r>
            <a:r>
              <a:rPr lang="zh-CN" altLang="en-US" sz="1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</a:t>
            </a:r>
            <a:r>
              <a:rPr lang="en-US" altLang="zh-CN" sz="1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 </a:t>
            </a:r>
          </a:p>
          <a:p>
            <a:pPr marL="171450" indent="-1714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Project expected to be fully put into use in September 2025. Building a university town with the historical </a:t>
            </a:r>
            <a:r>
              <a:rPr lang="en-US" altLang="zh-CN" sz="1300" dirty="0" err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Huitong</a:t>
            </a:r>
            <a:r>
              <a:rPr lang="en-US" altLang="zh-CN" sz="1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Village.</a:t>
            </a:r>
            <a:endParaRPr lang="en-US" altLang="zh-CN" sz="13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09"/>
          <a:stretch>
            <a:fillRect/>
          </a:stretch>
        </p:blipFill>
        <p:spPr>
          <a:xfrm>
            <a:off x="4692727" y="883921"/>
            <a:ext cx="4183016" cy="2150682"/>
          </a:xfrm>
          <a:prstGeom prst="rect">
            <a:avLst/>
          </a:prstGeom>
        </p:spPr>
      </p:pic>
      <p:sp>
        <p:nvSpPr>
          <p:cNvPr id="14" name="文本占位符 4"/>
          <p:cNvSpPr txBox="1"/>
          <p:nvPr/>
        </p:nvSpPr>
        <p:spPr>
          <a:xfrm>
            <a:off x="906781" y="109965"/>
            <a:ext cx="7863840" cy="69016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200" dirty="0">
                <a:solidFill>
                  <a:srgbClr val="62889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Engaged: Strengthen Cooperation with local government</a:t>
            </a:r>
            <a:endParaRPr lang="zh-CN" altLang="en-US" sz="2200" dirty="0">
              <a:solidFill>
                <a:srgbClr val="62889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200" dirty="0">
              <a:solidFill>
                <a:srgbClr val="62889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38"/>
          <p:cNvSpPr txBox="1"/>
          <p:nvPr/>
        </p:nvSpPr>
        <p:spPr>
          <a:xfrm>
            <a:off x="4634547" y="2789085"/>
            <a:ext cx="3263457" cy="276999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altLang="zh-CN" sz="1200" b="1" dirty="0">
                <a:latin typeface="Calisto MT" panose="02040603050505030304" pitchFamily="18" charset="0"/>
                <a:ea typeface="宋体" panose="02010600030101010101" pitchFamily="2" charset="-122"/>
              </a:rPr>
              <a:t>Groundbreaking ceremony on 23 May 2021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框 26"/>
          <p:cNvSpPr txBox="1"/>
          <p:nvPr/>
        </p:nvSpPr>
        <p:spPr>
          <a:xfrm>
            <a:off x="7267575" y="1040606"/>
            <a:ext cx="1959293" cy="113107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13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2020</a:t>
            </a:r>
            <a:r>
              <a:rPr lang="zh-CN" altLang="en-US" sz="13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年6月30日，珠海市人民政府和北师港浸大签署合作协议，建设高水平二期校园，二期校园面积约</a:t>
            </a:r>
            <a:r>
              <a:rPr lang="en-US" altLang="zh-CN" sz="13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550</a:t>
            </a:r>
            <a:r>
              <a:rPr lang="zh-CN" altLang="en-US" sz="13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亩。</a:t>
            </a:r>
            <a:endParaRPr lang="en-US" altLang="zh-CN" sz="135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 descr="80cbf38b1fb8c3638377342ae10bd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9310"/>
            <a:ext cx="9144000" cy="3671411"/>
          </a:xfrm>
          <a:prstGeom prst="rect">
            <a:avLst/>
          </a:prstGeom>
        </p:spPr>
      </p:pic>
      <p:sp>
        <p:nvSpPr>
          <p:cNvPr id="8" name="Title 3"/>
          <p:cNvSpPr txBox="1"/>
          <p:nvPr/>
        </p:nvSpPr>
        <p:spPr>
          <a:xfrm>
            <a:off x="3011357" y="3935543"/>
            <a:ext cx="2072304" cy="101858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Bebas Neue" charset="0"/>
                <a:ea typeface="Bebas Neue" charset="0"/>
                <a:cs typeface="Bebas Neue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671753" y="2387084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rgbClr val="174A4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科技、研究生院</a:t>
            </a:r>
          </a:p>
        </p:txBody>
      </p:sp>
      <p:sp>
        <p:nvSpPr>
          <p:cNvPr id="14" name="矩形 13"/>
          <p:cNvSpPr/>
          <p:nvPr/>
        </p:nvSpPr>
        <p:spPr>
          <a:xfrm>
            <a:off x="-1" y="397704"/>
            <a:ext cx="3988905" cy="642901"/>
          </a:xfrm>
          <a:prstGeom prst="rect">
            <a:avLst/>
          </a:prstGeom>
          <a:solidFill>
            <a:srgbClr val="5E97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Calisto MT" panose="02040603050505030304" pitchFamily="18" charset="0"/>
                <a:ea typeface="宋体" panose="02010600030101010101" pitchFamily="2" charset="-122"/>
              </a:rPr>
              <a:t>Second phase</a:t>
            </a:r>
          </a:p>
          <a:p>
            <a:pPr algn="ctr"/>
            <a:r>
              <a:rPr lang="en-US" altLang="zh-CN" sz="1600" b="1" dirty="0">
                <a:solidFill>
                  <a:schemeClr val="bg1"/>
                </a:solidFill>
                <a:latin typeface="Calisto MT" panose="02040603050505030304" pitchFamily="18" charset="0"/>
                <a:ea typeface="宋体" panose="02010600030101010101" pitchFamily="2" charset="-122"/>
              </a:rPr>
              <a:t>“Science </a:t>
            </a:r>
            <a:r>
              <a:rPr lang="en-US" altLang="zh-CN" sz="1600" b="1" dirty="0" err="1">
                <a:solidFill>
                  <a:schemeClr val="bg1"/>
                </a:solidFill>
                <a:latin typeface="Calisto MT" panose="02040603050505030304" pitchFamily="18" charset="0"/>
                <a:ea typeface="宋体" panose="02010600030101010101" pitchFamily="2" charset="-122"/>
              </a:rPr>
              <a:t>Programme</a:t>
            </a:r>
            <a:r>
              <a:rPr lang="en-US" altLang="zh-CN" sz="1600" b="1" dirty="0">
                <a:solidFill>
                  <a:schemeClr val="bg1"/>
                </a:solidFill>
                <a:latin typeface="Calisto MT" panose="02040603050505030304" pitchFamily="18" charset="0"/>
                <a:ea typeface="宋体" panose="02010600030101010101" pitchFamily="2" charset="-122"/>
              </a:rPr>
              <a:t>, Graduate School”</a:t>
            </a:r>
            <a:endParaRPr lang="zh-CN" altLang="en-US" sz="1600" dirty="0">
              <a:solidFill>
                <a:schemeClr val="bg1"/>
              </a:solidFill>
              <a:latin typeface="Calisto MT" panose="02040603050505030304" pitchFamily="18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578607" y="4107485"/>
            <a:ext cx="3565393" cy="604531"/>
          </a:xfrm>
          <a:prstGeom prst="rect">
            <a:avLst/>
          </a:prstGeom>
          <a:solidFill>
            <a:srgbClr val="5E97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Calisto MT" panose="02040603050505030304" pitchFamily="18" charset="0"/>
                <a:ea typeface="宋体" panose="02010600030101010101" pitchFamily="2" charset="-122"/>
              </a:rPr>
              <a:t>First phase</a:t>
            </a:r>
            <a:endParaRPr lang="en-US" altLang="zh-CN" b="1" dirty="0">
              <a:solidFill>
                <a:srgbClr val="143C40"/>
              </a:solidFill>
              <a:latin typeface="Calisto MT" panose="02040603050505030304" pitchFamily="18" charset="0"/>
              <a:ea typeface="宋体" panose="02010600030101010101" pitchFamily="2" charset="-122"/>
            </a:endParaRPr>
          </a:p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Calisto MT" panose="02040603050505030304" pitchFamily="18" charset="0"/>
                <a:ea typeface="宋体" panose="02010600030101010101" pitchFamily="2" charset="-122"/>
              </a:rPr>
              <a:t>“</a:t>
            </a:r>
            <a:r>
              <a:rPr lang="en-US" altLang="zh-CN" sz="1600" b="1" dirty="0">
                <a:solidFill>
                  <a:schemeClr val="bg1"/>
                </a:solidFill>
                <a:latin typeface="Calisto MT" panose="02040603050505030304" pitchFamily="18" charset="0"/>
                <a:ea typeface="宋体" panose="02010600030101010101" pitchFamily="2" charset="-122"/>
              </a:rPr>
              <a:t>Humanity, Business</a:t>
            </a:r>
            <a:r>
              <a:rPr lang="zh-CN" altLang="en-US" sz="1600" b="1" dirty="0">
                <a:solidFill>
                  <a:schemeClr val="bg1"/>
                </a:solidFill>
                <a:latin typeface="Calisto MT" panose="02040603050505030304" pitchFamily="18" charset="0"/>
                <a:ea typeface="宋体" panose="02010600030101010101" pitchFamily="2" charset="-122"/>
              </a:rPr>
              <a:t>”</a:t>
            </a:r>
            <a:endParaRPr lang="zh-CN" altLang="en-US" sz="1600" dirty="0">
              <a:solidFill>
                <a:schemeClr val="bg1"/>
              </a:solidFill>
              <a:latin typeface="Calisto MT" panose="02040603050505030304" pitchFamily="18" charset="0"/>
            </a:endParaRPr>
          </a:p>
        </p:txBody>
      </p:sp>
    </p:spTree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06"/>
          <a:stretch>
            <a:fillRect/>
          </a:stretch>
        </p:blipFill>
        <p:spPr>
          <a:xfrm>
            <a:off x="0" y="1"/>
            <a:ext cx="9196366" cy="5143500"/>
          </a:xfrm>
          <a:prstGeom prst="rect">
            <a:avLst/>
          </a:prstGeom>
        </p:spPr>
      </p:pic>
      <p:sp>
        <p:nvSpPr>
          <p:cNvPr id="6" name="Content Placeholder 2"/>
          <p:cNvSpPr txBox="1"/>
          <p:nvPr/>
        </p:nvSpPr>
        <p:spPr>
          <a:xfrm>
            <a:off x="5628067" y="3222352"/>
            <a:ext cx="3515933" cy="587375"/>
          </a:xfrm>
          <a:prstGeom prst="rect">
            <a:avLst/>
          </a:prstGeom>
        </p:spPr>
        <p:txBody>
          <a:bodyPr vert="horz" anchor="ctr"/>
          <a:lstStyle>
            <a:lvl1pPr marL="0" indent="0" algn="ctr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None/>
              <a:defRPr sz="3800" b="0" i="0" kern="1200" cap="none" spc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DFLiSongHK-W7"/>
                <a:ea typeface="DFLiSongHK-W7"/>
                <a:cs typeface="DFLiSongHK-W7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800" b="1" i="0" u="none" strike="noStrike" kern="1200" cap="none" spc="0" normalizeH="0" baseline="0" noProof="0" dirty="0">
              <a:ln w="10160">
                <a:solidFill>
                  <a:srgbClr val="7A7A7A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uLnTx/>
              <a:uFillTx/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8" name="Rectangle 3"/>
          <p:cNvSpPr/>
          <p:nvPr/>
        </p:nvSpPr>
        <p:spPr>
          <a:xfrm>
            <a:off x="0" y="801370"/>
            <a:ext cx="9196070" cy="309118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ontent Placeholder 3"/>
          <p:cNvSpPr txBox="1"/>
          <p:nvPr/>
        </p:nvSpPr>
        <p:spPr>
          <a:xfrm>
            <a:off x="-1208430" y="2489808"/>
            <a:ext cx="9144000" cy="853326"/>
          </a:xfrm>
          <a:prstGeom prst="rect">
            <a:avLst/>
          </a:prstGeom>
        </p:spPr>
        <p:txBody>
          <a:bodyPr vert="horz" anchor="ctr"/>
          <a:lstStyle>
            <a:lvl1pPr marL="0" indent="0" algn="ctr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None/>
              <a:defRPr sz="5000" b="0" i="0" kern="1200" cap="none" spc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DFLiSongHK-W7"/>
                <a:ea typeface="DFLiSongHK-W7"/>
                <a:cs typeface="DFLiSongHK-W7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endParaRPr kumimoji="0" lang="en-US" altLang="zh-CN" sz="6000" b="1" i="0" u="none" strike="noStrike" kern="1200" cap="none" spc="0" normalizeH="0" baseline="0" noProof="0" dirty="0">
              <a:ln w="10160">
                <a:solidFill>
                  <a:srgbClr val="7A7A7A"/>
                </a:solidFill>
                <a:prstDash val="solid"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748155"/>
            <a:ext cx="9195435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altLang="zh-CN" sz="4800" b="1" dirty="0">
                <a:latin typeface="Calisto MT" panose="02040603050505030304" pitchFamily="18" charset="0"/>
                <a:ea typeface="宋体" panose="02010600030101010101" pitchFamily="2" charset="-122"/>
                <a:cs typeface="Calisto MT" panose="02040603050505030304" pitchFamily="18" charset="0"/>
              </a:rPr>
              <a:t>Look forward to further dialogue!</a:t>
            </a:r>
            <a:endParaRPr lang="en-US" altLang="zh-CN" sz="4000" b="1" dirty="0">
              <a:latin typeface="Calisto MT" panose="02040603050505030304" pitchFamily="18" charset="0"/>
              <a:ea typeface="宋体" panose="02010600030101010101" pitchFamily="2" charset="-122"/>
              <a:cs typeface="Calisto MT" panose="02040603050505030304" pitchFamily="18" charset="0"/>
            </a:endParaRPr>
          </a:p>
          <a:p>
            <a:pPr algn="ctr"/>
            <a:r>
              <a:rPr lang="en-US" altLang="zh-CN" sz="5400" b="1" dirty="0">
                <a:latin typeface="Calisto MT" panose="02040603050505030304" pitchFamily="18" charset="0"/>
                <a:ea typeface="宋体" panose="02010600030101010101" pitchFamily="2" charset="-122"/>
                <a:cs typeface="Calisto MT" panose="02040603050505030304" pitchFamily="18" charset="0"/>
              </a:rPr>
              <a:t>Thank you!</a:t>
            </a:r>
            <a:endParaRPr lang="en-US" sz="4800" b="1" dirty="0">
              <a:latin typeface="Calisto MT" panose="02040603050505030304" pitchFamily="18" charset="0"/>
              <a:ea typeface="宋体" panose="02010600030101010101" pitchFamily="2" charset="-122"/>
              <a:cs typeface="Calisto MT" panose="0204060305050503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4776" y="1316734"/>
            <a:ext cx="1456849" cy="1456849"/>
          </a:xfrm>
          <a:prstGeom prst="ellipse">
            <a:avLst/>
          </a:prstGeom>
          <a:effectLst/>
        </p:spPr>
      </p:pic>
      <p:sp>
        <p:nvSpPr>
          <p:cNvPr id="57350" name="文本框 9"/>
          <p:cNvSpPr txBox="1"/>
          <p:nvPr/>
        </p:nvSpPr>
        <p:spPr>
          <a:xfrm>
            <a:off x="1628567" y="526685"/>
            <a:ext cx="7289876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endParaRPr lang="zh-CN" altLang="en-US" sz="2400" b="1" dirty="0">
              <a:solidFill>
                <a:srgbClr val="1B453B"/>
              </a:solidFill>
              <a:latin typeface="华文中宋" panose="02010600040101010101" pitchFamily="2" charset="-122"/>
              <a:ea typeface="华文中宋" panose="02010600040101010101" pitchFamily="2" charset="-122"/>
              <a:sym typeface="等线" panose="02010600030101010101" charset="-122"/>
            </a:endParaRPr>
          </a:p>
        </p:txBody>
      </p:sp>
      <p:sp>
        <p:nvSpPr>
          <p:cNvPr id="57353" name="文本框 13"/>
          <p:cNvSpPr txBox="1"/>
          <p:nvPr/>
        </p:nvSpPr>
        <p:spPr>
          <a:xfrm>
            <a:off x="459352" y="2920244"/>
            <a:ext cx="2321282" cy="1245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107950" indent="-107950" defTabSz="720090">
              <a:buFont typeface="Arial" panose="020B0604020202020204" pitchFamily="34" charset="0"/>
              <a:buChar char="•"/>
            </a:pPr>
            <a:r>
              <a:rPr lang="en-US" altLang="zh-CN" sz="15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等线" panose="02010600030101010101" charset="-122"/>
              </a:rPr>
              <a:t>Founded in 1</a:t>
            </a:r>
            <a:r>
              <a:rPr lang="zh-CN" altLang="en-US" sz="15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等线" panose="02010600030101010101" charset="-122"/>
              </a:rPr>
              <a:t>902</a:t>
            </a:r>
            <a:endParaRPr lang="en-US" altLang="zh-CN" sz="15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等线" panose="02010600030101010101" charset="-122"/>
            </a:endParaRPr>
          </a:p>
          <a:p>
            <a:pPr marL="107950" indent="-107950" defTabSz="720090">
              <a:buFont typeface="Arial" panose="020B0604020202020204" pitchFamily="34" charset="0"/>
              <a:buChar char="•"/>
            </a:pPr>
            <a:r>
              <a:rPr lang="zh-CN" altLang="en-US" sz="15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等线" panose="02010600030101010101" charset="-122"/>
              </a:rPr>
              <a:t>985，</a:t>
            </a:r>
            <a:r>
              <a:rPr lang="en-US" altLang="zh-CN" sz="15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等线" panose="02010600030101010101" charset="-122"/>
              </a:rPr>
              <a:t>double-first class</a:t>
            </a:r>
          </a:p>
          <a:p>
            <a:pPr marL="107950" indent="-107950" defTabSz="720090">
              <a:buFont typeface="Arial" panose="020B0604020202020204" pitchFamily="34" charset="0"/>
              <a:buChar char="•"/>
            </a:pPr>
            <a:r>
              <a:rPr lang="en-US" altLang="zh-CN" sz="15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等线" panose="02010600030101010101" charset="-122"/>
              </a:rPr>
              <a:t>State key university directly under MOE</a:t>
            </a:r>
            <a:r>
              <a:rPr lang="en-US" altLang="zh-CN" sz="1500" b="1" dirty="0">
                <a:solidFill>
                  <a:srgbClr val="62889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等线" panose="02010600030101010101" charset="-122"/>
              </a:rPr>
              <a:t> </a:t>
            </a:r>
            <a:endParaRPr lang="zh-CN" altLang="en-US" sz="1500" b="1" dirty="0">
              <a:solidFill>
                <a:srgbClr val="62889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等线" panose="02010600030101010101" charset="-122"/>
            </a:endParaRPr>
          </a:p>
        </p:txBody>
      </p:sp>
      <p:sp>
        <p:nvSpPr>
          <p:cNvPr id="57354" name="文本框 14"/>
          <p:cNvSpPr txBox="1"/>
          <p:nvPr/>
        </p:nvSpPr>
        <p:spPr>
          <a:xfrm>
            <a:off x="6449105" y="2920244"/>
            <a:ext cx="2560696" cy="12464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107950" indent="-107950">
              <a:buFont typeface="Arial" panose="020B0604020202020204" pitchFamily="34" charset="0"/>
              <a:buChar char="•"/>
            </a:pPr>
            <a:r>
              <a:rPr lang="en-US" altLang="zh-CN" sz="15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等线" panose="02010600030101010101" charset="-122"/>
              </a:rPr>
              <a:t>Founded in 1956</a:t>
            </a:r>
          </a:p>
          <a:p>
            <a:pPr marL="107950" indent="-107950">
              <a:buFont typeface="Arial" panose="020B0604020202020204" pitchFamily="34" charset="0"/>
              <a:buChar char="•"/>
            </a:pPr>
            <a:r>
              <a:rPr lang="en-US" altLang="zh-CN" sz="15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等线" panose="02010600030101010101" charset="-122"/>
              </a:rPr>
              <a:t>Hong Kong public university</a:t>
            </a:r>
          </a:p>
          <a:p>
            <a:pPr marL="107950" indent="-107950">
              <a:buFont typeface="Arial" panose="020B0604020202020204" pitchFamily="34" charset="0"/>
              <a:buChar char="•"/>
            </a:pPr>
            <a:r>
              <a:rPr lang="en-US" altLang="zh-CN" sz="15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等线" panose="02010600030101010101" charset="-122"/>
              </a:rPr>
              <a:t>One of Asia</a:t>
            </a:r>
            <a:r>
              <a:rPr lang="en-US" altLang="zh-CN" sz="15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sym typeface="等线" panose="02010600030101010101" charset="-122"/>
              </a:rPr>
              <a:t>’</a:t>
            </a:r>
            <a:r>
              <a:rPr lang="en-US" altLang="zh-CN" sz="15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等线" panose="02010600030101010101" charset="-122"/>
              </a:rPr>
              <a:t>s most excellent institutions</a:t>
            </a:r>
          </a:p>
        </p:txBody>
      </p:sp>
      <p:pic>
        <p:nvPicPr>
          <p:cNvPr id="10" name="图片 7"/>
          <p:cNvPicPr>
            <a:picLocks noChangeAspect="1"/>
          </p:cNvPicPr>
          <p:nvPr/>
        </p:nvPicPr>
        <p:blipFill>
          <a:blip r:embed="rId4"/>
          <a:srcRect l="160" t="18315" r="56844" b="12970"/>
          <a:stretch>
            <a:fillRect/>
          </a:stretch>
        </p:blipFill>
        <p:spPr>
          <a:xfrm>
            <a:off x="0" y="1"/>
            <a:ext cx="1218010" cy="68937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2" descr="D:\陈郁\10.PPT和模板汇总\学校logo\logo-4(透明)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732" y="64294"/>
            <a:ext cx="513160" cy="51077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1"/>
          <p:cNvSpPr txBox="1">
            <a:spLocks noChangeArrowheads="1"/>
          </p:cNvSpPr>
          <p:nvPr/>
        </p:nvSpPr>
        <p:spPr bwMode="auto">
          <a:xfrm>
            <a:off x="784180" y="198301"/>
            <a:ext cx="7857402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l" defTabSz="911860">
              <a:lnSpc>
                <a:spcPct val="90000"/>
              </a:lnSpc>
              <a:spcBef>
                <a:spcPts val="15"/>
              </a:spcBef>
              <a:buClrTx/>
              <a:buSzTx/>
              <a:buFontTx/>
              <a:defRPr/>
            </a:pPr>
            <a:endParaRPr lang="en-US" altLang="zh-CN" sz="2000" b="1" dirty="0">
              <a:solidFill>
                <a:srgbClr val="62889C"/>
              </a:solidFill>
              <a:latin typeface="微软雅黑" panose="020B0503020204020204" pitchFamily="34" charset="-122"/>
              <a:cs typeface="+mn-ea"/>
              <a:sym typeface="+mn-lt"/>
            </a:endParaRPr>
          </a:p>
          <a:p>
            <a:pPr algn="l" defTabSz="911860">
              <a:lnSpc>
                <a:spcPct val="90000"/>
              </a:lnSpc>
              <a:spcBef>
                <a:spcPts val="15"/>
              </a:spcBef>
              <a:buClrTx/>
              <a:buSzTx/>
              <a:buFontTx/>
              <a:defRPr/>
            </a:pPr>
            <a:r>
              <a:rPr lang="en-US" altLang="zh-CN" sz="2000" b="1" dirty="0">
                <a:solidFill>
                  <a:srgbClr val="62889C"/>
                </a:solidFill>
                <a:latin typeface="微软雅黑" panose="020B0503020204020204" pitchFamily="34" charset="-122"/>
                <a:cs typeface="+mn-ea"/>
                <a:sym typeface="+mn-lt"/>
              </a:rPr>
              <a:t>F</a:t>
            </a:r>
            <a:r>
              <a:rPr lang="en-US" altLang="zh-CN" sz="2000" b="1" dirty="0">
                <a:solidFill>
                  <a:srgbClr val="62889C"/>
                </a:solidFill>
                <a:latin typeface="微软雅黑" panose="020B0503020204020204" pitchFamily="34" charset="-122"/>
                <a:cs typeface="+mn-ea"/>
              </a:rPr>
              <a:t>irst-ever tertiary institution set up by the joint </a:t>
            </a:r>
            <a:r>
              <a:rPr lang="en-US" altLang="zh-CN" sz="2000" b="1" dirty="0" err="1">
                <a:solidFill>
                  <a:srgbClr val="62889C"/>
                </a:solidFill>
                <a:latin typeface="微软雅黑" panose="020B0503020204020204" pitchFamily="34" charset="-122"/>
                <a:cs typeface="+mn-ea"/>
              </a:rPr>
              <a:t>endeavour</a:t>
            </a:r>
            <a:r>
              <a:rPr lang="en-US" altLang="zh-CN" sz="2000" b="1" dirty="0">
                <a:solidFill>
                  <a:srgbClr val="62889C"/>
                </a:solidFill>
                <a:latin typeface="微软雅黑" panose="020B0503020204020204" pitchFamily="34" charset="-122"/>
                <a:cs typeface="+mn-ea"/>
              </a:rPr>
              <a:t> of a mainland and Hong Kong university (2005)</a:t>
            </a:r>
          </a:p>
          <a:p>
            <a:pPr defTabSz="911860">
              <a:lnSpc>
                <a:spcPct val="90000"/>
              </a:lnSpc>
              <a:spcBef>
                <a:spcPts val="15"/>
              </a:spcBef>
              <a:defRPr/>
            </a:pPr>
            <a:endParaRPr lang="en-US" altLang="zh-CN" sz="2000" b="1" dirty="0">
              <a:solidFill>
                <a:srgbClr val="62889C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835362" y="1316734"/>
            <a:ext cx="1498407" cy="1498407"/>
            <a:chOff x="558412" y="1926108"/>
            <a:chExt cx="1498407" cy="1498407"/>
          </a:xfrm>
        </p:grpSpPr>
        <p:pic>
          <p:nvPicPr>
            <p:cNvPr id="1026" name="Picture 2" descr="https://bkimg.cdn.bcebos.com/pic/aec379310a55b319dadc74a644a98226cffc173f?x-bce-process=image/watermark,image_d2F0ZXIvYmFpa2U5Mg==,g_7,xp_5,yp_5/format,f_auto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412" y="1926108"/>
              <a:ext cx="1498407" cy="14984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558412" y="3299263"/>
              <a:ext cx="300147" cy="1252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614139" y="1176498"/>
            <a:ext cx="1779746" cy="1779746"/>
            <a:chOff x="3859053" y="2133601"/>
            <a:chExt cx="1779746" cy="1779746"/>
          </a:xfrm>
        </p:grpSpPr>
        <p:sp>
          <p:nvSpPr>
            <p:cNvPr id="15" name="Oval 14"/>
            <p:cNvSpPr/>
            <p:nvPr/>
          </p:nvSpPr>
          <p:spPr>
            <a:xfrm>
              <a:off x="3859053" y="2133601"/>
              <a:ext cx="1779746" cy="1779746"/>
            </a:xfrm>
            <a:prstGeom prst="ellipse">
              <a:avLst/>
            </a:prstGeom>
            <a:blipFill rotWithShape="0">
              <a:blip r:embed="rId7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Oval 4"/>
            <p:cNvSpPr txBox="1"/>
            <p:nvPr/>
          </p:nvSpPr>
          <p:spPr>
            <a:xfrm>
              <a:off x="4119691" y="2394239"/>
              <a:ext cx="1258470" cy="12584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275" tIns="41275" rIns="41275" bIns="41275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6500" kern="1200" dirty="0"/>
            </a:p>
          </p:txBody>
        </p:sp>
      </p:grpSp>
      <p:sp>
        <p:nvSpPr>
          <p:cNvPr id="18" name="Right Arrow 17"/>
          <p:cNvSpPr/>
          <p:nvPr/>
        </p:nvSpPr>
        <p:spPr>
          <a:xfrm>
            <a:off x="2780665" y="1891030"/>
            <a:ext cx="587375" cy="414655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Right Arrow 18"/>
          <p:cNvSpPr/>
          <p:nvPr/>
        </p:nvSpPr>
        <p:spPr>
          <a:xfrm rot="10800000">
            <a:off x="5714365" y="1891030"/>
            <a:ext cx="587375" cy="414655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7"/>
          <p:cNvPicPr>
            <a:picLocks noChangeAspect="1"/>
          </p:cNvPicPr>
          <p:nvPr/>
        </p:nvPicPr>
        <p:blipFill>
          <a:blip r:embed="rId3"/>
          <a:srcRect l="160" t="18315" r="56844" b="12970"/>
          <a:stretch>
            <a:fillRect/>
          </a:stretch>
        </p:blipFill>
        <p:spPr>
          <a:xfrm>
            <a:off x="0" y="1"/>
            <a:ext cx="1218010" cy="68937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2" descr="D:\陈郁\10.PPT和模板汇总\学校logo\logo-4(透明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732" y="64294"/>
            <a:ext cx="513160" cy="51077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1"/>
          <p:cNvSpPr txBox="1">
            <a:spLocks noChangeArrowheads="1"/>
          </p:cNvSpPr>
          <p:nvPr/>
        </p:nvSpPr>
        <p:spPr bwMode="auto">
          <a:xfrm>
            <a:off x="804796" y="208550"/>
            <a:ext cx="6443618" cy="664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defTabSz="911860">
              <a:lnSpc>
                <a:spcPct val="90000"/>
              </a:lnSpc>
              <a:spcBef>
                <a:spcPts val="15"/>
              </a:spcBef>
              <a:defRPr/>
            </a:pPr>
            <a:r>
              <a:rPr lang="en-US" altLang="zh-CN" sz="2400" b="1" dirty="0">
                <a:solidFill>
                  <a:srgbClr val="62889C"/>
                </a:solidFill>
                <a:latin typeface="微软雅黑" panose="020B0503020204020204" pitchFamily="34" charset="-122"/>
                <a:cs typeface="+mn-ea"/>
                <a:sym typeface="+mn-lt"/>
              </a:rPr>
              <a:t>Leadership</a:t>
            </a:r>
            <a:endParaRPr lang="zh-CN" altLang="en-US" sz="2400" b="1" dirty="0">
              <a:solidFill>
                <a:srgbClr val="62889C"/>
              </a:solidFill>
              <a:latin typeface="微软雅黑" panose="020B0503020204020204" pitchFamily="34" charset="-122"/>
              <a:cs typeface="+mn-ea"/>
              <a:sym typeface="+mn-lt"/>
            </a:endParaRPr>
          </a:p>
          <a:p>
            <a:pPr defTabSz="911860">
              <a:lnSpc>
                <a:spcPct val="90000"/>
              </a:lnSpc>
              <a:spcBef>
                <a:spcPts val="15"/>
              </a:spcBef>
              <a:defRPr/>
            </a:pPr>
            <a:endParaRPr lang="zh-CN" altLang="en-US" sz="2400" b="1" dirty="0">
              <a:solidFill>
                <a:srgbClr val="62889C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3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87" t="35482" r="1229"/>
          <a:stretch>
            <a:fillRect/>
          </a:stretch>
        </p:blipFill>
        <p:spPr>
          <a:xfrm>
            <a:off x="548437" y="1076242"/>
            <a:ext cx="4561445" cy="2153666"/>
          </a:xfrm>
          <a:prstGeom prst="rect">
            <a:avLst/>
          </a:prstGeom>
        </p:spPr>
      </p:pic>
      <p:sp>
        <p:nvSpPr>
          <p:cNvPr id="9" name="矩形 12"/>
          <p:cNvSpPr/>
          <p:nvPr/>
        </p:nvSpPr>
        <p:spPr>
          <a:xfrm>
            <a:off x="322730" y="885152"/>
            <a:ext cx="5025357" cy="2513235"/>
          </a:xfrm>
          <a:prstGeom prst="rect">
            <a:avLst/>
          </a:prstGeom>
          <a:noFill/>
          <a:ln w="28575">
            <a:solidFill>
              <a:srgbClr val="62889C"/>
            </a:solidFill>
            <a:prstDash val="dashDot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2889C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/>
            <a:endParaRPr lang="zh-CN" altLang="en-US" sz="825" b="1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3"/>
          <p:cNvSpPr/>
          <p:nvPr/>
        </p:nvSpPr>
        <p:spPr>
          <a:xfrm>
            <a:off x="310232" y="830425"/>
            <a:ext cx="3893191" cy="428615"/>
          </a:xfrm>
          <a:prstGeom prst="rect">
            <a:avLst/>
          </a:prstGeom>
          <a:solidFill>
            <a:srgbClr val="3760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9"/>
          <p:cNvSpPr txBox="1"/>
          <p:nvPr/>
        </p:nvSpPr>
        <p:spPr>
          <a:xfrm>
            <a:off x="324192" y="773993"/>
            <a:ext cx="4855490" cy="4792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en-US" altLang="zh-CN" sz="19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Council and the President</a:t>
            </a:r>
            <a:endParaRPr lang="en-US" altLang="zh-CN" sz="19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5"/>
          <p:cNvSpPr/>
          <p:nvPr/>
        </p:nvSpPr>
        <p:spPr>
          <a:xfrm>
            <a:off x="548437" y="3657206"/>
            <a:ext cx="4548735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182880" defTabSz="539750">
              <a:lnSpc>
                <a:spcPct val="150000"/>
              </a:lnSpc>
              <a:buClr>
                <a:srgbClr val="143C40"/>
              </a:buClr>
              <a:buSzPct val="50000"/>
              <a:buFont typeface="微软雅黑" panose="020B0503020204020204" pitchFamily="34" charset="-122"/>
              <a:buChar char="━"/>
              <a:defRPr/>
            </a:pPr>
            <a:r>
              <a:rPr lang="en-US" altLang="zh-CN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Founded in 2005 with 10 members from BNU and HKBU.</a:t>
            </a:r>
          </a:p>
          <a:p>
            <a:pPr marL="182880" indent="-182880" defTabSz="539750">
              <a:lnSpc>
                <a:spcPct val="150000"/>
              </a:lnSpc>
              <a:buClr>
                <a:srgbClr val="143C40"/>
              </a:buClr>
              <a:buSzPct val="50000"/>
              <a:buFont typeface="微软雅黑" panose="020B0503020204020204" pitchFamily="34" charset="-122"/>
              <a:buChar char="━"/>
              <a:defRPr/>
            </a:pPr>
            <a:r>
              <a:rPr lang="en-US" altLang="zh-CN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highest governing body.</a:t>
            </a:r>
          </a:p>
        </p:txBody>
      </p:sp>
      <p:pic>
        <p:nvPicPr>
          <p:cNvPr id="16" name="图片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530" y="1013831"/>
            <a:ext cx="1786234" cy="2382093"/>
          </a:xfrm>
          <a:prstGeom prst="rect">
            <a:avLst/>
          </a:prstGeom>
        </p:spPr>
      </p:pic>
      <p:sp>
        <p:nvSpPr>
          <p:cNvPr id="17" name="矩形 17"/>
          <p:cNvSpPr/>
          <p:nvPr/>
        </p:nvSpPr>
        <p:spPr>
          <a:xfrm>
            <a:off x="5646639" y="3709965"/>
            <a:ext cx="2902015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  <a:defRPr/>
            </a:pPr>
            <a:r>
              <a:rPr lang="en-US" altLang="zh-CN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Recruited globally and appointed by the Council.</a:t>
            </a:r>
          </a:p>
          <a:p>
            <a:pPr lvl="0" algn="just">
              <a:lnSpc>
                <a:spcPct val="120000"/>
              </a:lnSpc>
              <a:defRPr/>
            </a:pPr>
            <a:r>
              <a:rPr lang="en-US" altLang="zh-CN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Responsible for academic and administrative affairs.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5877288" y="3229908"/>
            <a:ext cx="1099573" cy="301770"/>
          </a:xfrm>
          <a:prstGeom prst="roundRect">
            <a:avLst/>
          </a:prstGeom>
          <a:solidFill>
            <a:srgbClr val="2C616A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President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1"/>
          <p:cNvSpPr txBox="1"/>
          <p:nvPr/>
        </p:nvSpPr>
        <p:spPr>
          <a:xfrm>
            <a:off x="6703413" y="2699862"/>
            <a:ext cx="1756760" cy="27686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altLang="zh-CN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等线" panose="02010600030101010101" charset="-122"/>
              </a:rPr>
              <a:t> Character</a:t>
            </a:r>
          </a:p>
        </p:txBody>
      </p:sp>
      <p:sp>
        <p:nvSpPr>
          <p:cNvPr id="60420" name="1"/>
          <p:cNvSpPr txBox="1"/>
          <p:nvPr/>
        </p:nvSpPr>
        <p:spPr>
          <a:xfrm>
            <a:off x="756116" y="2699862"/>
            <a:ext cx="1845469" cy="27686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altLang="zh-CN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等线" panose="02010600030101010101" charset="-122"/>
              </a:rPr>
              <a:t> Mission</a:t>
            </a:r>
          </a:p>
        </p:txBody>
      </p:sp>
      <p:sp>
        <p:nvSpPr>
          <p:cNvPr id="13" name="1"/>
          <p:cNvSpPr txBox="1">
            <a:spLocks noChangeArrowheads="1"/>
          </p:cNvSpPr>
          <p:nvPr/>
        </p:nvSpPr>
        <p:spPr bwMode="auto">
          <a:xfrm>
            <a:off x="752094" y="3097842"/>
            <a:ext cx="2036894" cy="147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defTabSz="911860">
              <a:lnSpc>
                <a:spcPts val="2300"/>
              </a:lnSpc>
              <a:defRPr/>
            </a:pPr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</a:rPr>
              <a:t>Liberal arts college dedicated to producing well-rounded global talents</a:t>
            </a:r>
            <a:endParaRPr lang="en-US" altLang="zh-CN" sz="1600" dirty="0">
              <a:solidFill>
                <a:schemeClr val="tx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0422" name="1"/>
          <p:cNvSpPr txBox="1"/>
          <p:nvPr/>
        </p:nvSpPr>
        <p:spPr>
          <a:xfrm>
            <a:off x="3472214" y="2699861"/>
            <a:ext cx="2471894" cy="276999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altLang="zh-CN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等线" panose="02010600030101010101" charset="-122"/>
              </a:rPr>
              <a:t>Strategic Positioning</a:t>
            </a:r>
          </a:p>
        </p:txBody>
      </p:sp>
      <p:sp>
        <p:nvSpPr>
          <p:cNvPr id="4" name="圆角矩形 3"/>
          <p:cNvSpPr/>
          <p:nvPr/>
        </p:nvSpPr>
        <p:spPr>
          <a:xfrm>
            <a:off x="756116" y="1267301"/>
            <a:ext cx="1845469" cy="1309688"/>
          </a:xfrm>
          <a:prstGeom prst="roundRect">
            <a:avLst>
              <a:gd name="adj" fmla="val 8335"/>
            </a:avLst>
          </a:prstGeom>
          <a:blipFill dpi="0" rotWithShape="1">
            <a:blip r:embed="rId2" cstate="screen"/>
            <a:srcRect/>
            <a:stretch>
              <a:fillRect/>
            </a:stretch>
          </a:blip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350" noProof="1"/>
          </a:p>
        </p:txBody>
      </p:sp>
      <p:sp>
        <p:nvSpPr>
          <p:cNvPr id="18" name="圆角矩形 17"/>
          <p:cNvSpPr/>
          <p:nvPr/>
        </p:nvSpPr>
        <p:spPr>
          <a:xfrm>
            <a:off x="6659059" y="1267539"/>
            <a:ext cx="1845469" cy="1309688"/>
          </a:xfrm>
          <a:prstGeom prst="roundRect">
            <a:avLst>
              <a:gd name="adj" fmla="val 8335"/>
            </a:avLst>
          </a:prstGeom>
          <a:blipFill dpi="0" rotWithShape="1">
            <a:blip r:embed="rId3" cstate="screen"/>
            <a:srcRect/>
            <a:stretch>
              <a:fillRect/>
            </a:stretch>
          </a:blip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350" noProof="1"/>
          </a:p>
        </p:txBody>
      </p:sp>
      <p:sp>
        <p:nvSpPr>
          <p:cNvPr id="21" name="圆角矩形 20"/>
          <p:cNvSpPr/>
          <p:nvPr/>
        </p:nvSpPr>
        <p:spPr>
          <a:xfrm>
            <a:off x="3751491" y="1267301"/>
            <a:ext cx="1845469" cy="1309688"/>
          </a:xfrm>
          <a:prstGeom prst="roundRect">
            <a:avLst>
              <a:gd name="adj" fmla="val 8335"/>
            </a:avLst>
          </a:prstGeom>
          <a:blipFill rotWithShape="1">
            <a:blip r:embed="rId4" cstate="screen"/>
            <a:stretch>
              <a:fillRect/>
            </a:stretch>
          </a:blip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350" noProof="1"/>
          </a:p>
        </p:txBody>
      </p:sp>
      <p:pic>
        <p:nvPicPr>
          <p:cNvPr id="14" name="图片 7"/>
          <p:cNvPicPr>
            <a:picLocks noChangeAspect="1"/>
          </p:cNvPicPr>
          <p:nvPr/>
        </p:nvPicPr>
        <p:blipFill>
          <a:blip r:embed="rId5"/>
          <a:srcRect l="160" t="18315" r="56844" b="12970"/>
          <a:stretch>
            <a:fillRect/>
          </a:stretch>
        </p:blipFill>
        <p:spPr>
          <a:xfrm>
            <a:off x="0" y="1"/>
            <a:ext cx="1218010" cy="68937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Picture 2" descr="D:\陈郁\10.PPT和模板汇总\学校logo\logo-4(透明)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732" y="64294"/>
            <a:ext cx="513160" cy="51077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1"/>
          <p:cNvSpPr txBox="1">
            <a:spLocks noChangeArrowheads="1"/>
          </p:cNvSpPr>
          <p:nvPr/>
        </p:nvSpPr>
        <p:spPr bwMode="auto">
          <a:xfrm>
            <a:off x="804795" y="208550"/>
            <a:ext cx="7814139" cy="332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defTabSz="911860">
              <a:lnSpc>
                <a:spcPct val="90000"/>
              </a:lnSpc>
              <a:spcBef>
                <a:spcPts val="15"/>
              </a:spcBef>
              <a:defRPr/>
            </a:pPr>
            <a:r>
              <a:rPr lang="en-US" altLang="zh-CN" sz="2400" b="1" dirty="0">
                <a:solidFill>
                  <a:srgbClr val="62889C"/>
                </a:solidFill>
                <a:latin typeface="微软雅黑" panose="020B0503020204020204" pitchFamily="34" charset="-122"/>
                <a:cs typeface="+mn-ea"/>
                <a:sym typeface="+mn-lt"/>
              </a:rPr>
              <a:t>Innovative liberal arts in China and globally</a:t>
            </a:r>
          </a:p>
        </p:txBody>
      </p:sp>
      <p:sp>
        <p:nvSpPr>
          <p:cNvPr id="19" name="1"/>
          <p:cNvSpPr txBox="1">
            <a:spLocks noChangeArrowheads="1"/>
          </p:cNvSpPr>
          <p:nvPr/>
        </p:nvSpPr>
        <p:spPr bwMode="auto">
          <a:xfrm>
            <a:off x="3570507" y="3097842"/>
            <a:ext cx="2275307" cy="1474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defTabSz="911860">
              <a:lnSpc>
                <a:spcPts val="2300"/>
              </a:lnSpc>
              <a:defRPr/>
            </a:pPr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</a:rPr>
              <a:t>A liberal arts college rooted in excellence in undergraduate education and graduate </a:t>
            </a:r>
            <a:r>
              <a:rPr lang="en-US" altLang="zh-CN" sz="1600" dirty="0" err="1">
                <a:solidFill>
                  <a:schemeClr val="tx1"/>
                </a:solidFill>
                <a:latin typeface="微软雅黑" panose="020B0503020204020204" pitchFamily="34" charset="-122"/>
              </a:rPr>
              <a:t>programmes</a:t>
            </a:r>
            <a:endParaRPr lang="en-US" altLang="zh-CN" sz="1600" dirty="0" err="1">
              <a:solidFill>
                <a:schemeClr val="tx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2" name="1"/>
          <p:cNvSpPr txBox="1">
            <a:spLocks noChangeArrowheads="1"/>
          </p:cNvSpPr>
          <p:nvPr/>
        </p:nvSpPr>
        <p:spPr bwMode="auto">
          <a:xfrm>
            <a:off x="6570980" y="3097530"/>
            <a:ext cx="2458085" cy="1179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defTabSz="911860">
              <a:lnSpc>
                <a:spcPts val="2300"/>
              </a:lnSpc>
              <a:defRPr/>
            </a:pPr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</a:rPr>
              <a:t>Academic meritocracy Language proficiency National anchoring International orientation</a:t>
            </a:r>
            <a:endParaRPr lang="en-US" altLang="zh-CN" sz="1600" dirty="0">
              <a:solidFill>
                <a:schemeClr val="tx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4126220" y="1195632"/>
            <a:ext cx="4809324" cy="2613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buClr>
                <a:srgbClr val="62889C"/>
              </a:buClr>
              <a:buSzPct val="120000"/>
            </a:pPr>
            <a:endParaRPr lang="en-US" altLang="zh-CN" sz="15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indent="-285750">
              <a:lnSpc>
                <a:spcPct val="110000"/>
              </a:lnSpc>
              <a:buClr>
                <a:srgbClr val="62889C"/>
              </a:buClr>
              <a:buSzPct val="120000"/>
              <a:buFont typeface="Wingdings" panose="05000000000000000000" pitchFamily="2" charset="2"/>
              <a:buChar char="l"/>
            </a:pPr>
            <a:r>
              <a:rPr lang="en-US" altLang="zh-CN" sz="15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33</a:t>
            </a:r>
            <a:r>
              <a:rPr lang="zh-CN" altLang="en-US" sz="15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sz="15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countries and regions</a:t>
            </a:r>
            <a:endParaRPr lang="en-US" altLang="zh-CN" sz="15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10000"/>
              </a:lnSpc>
              <a:buClr>
                <a:srgbClr val="62889C"/>
              </a:buClr>
              <a:buSzPct val="120000"/>
              <a:buFont typeface="Wingdings" panose="05000000000000000000" pitchFamily="2" charset="2"/>
              <a:buChar char="l"/>
            </a:pPr>
            <a:endParaRPr lang="en-US" altLang="zh-CN" sz="15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10000"/>
              </a:lnSpc>
              <a:buClr>
                <a:srgbClr val="62889C"/>
              </a:buClr>
              <a:buSzPct val="120000"/>
              <a:buFont typeface="Wingdings" panose="05000000000000000000" pitchFamily="2" charset="2"/>
              <a:buChar char="l"/>
            </a:pPr>
            <a:r>
              <a:rPr lang="en-US" altLang="zh-CN" sz="15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542 fulltime teaching staff, 392 lecturers/assistant professors and above, </a:t>
            </a:r>
            <a:r>
              <a:rPr lang="en-US" altLang="zh-CN" sz="15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71% with doctoral degree.</a:t>
            </a:r>
          </a:p>
          <a:p>
            <a:pPr>
              <a:lnSpc>
                <a:spcPct val="110000"/>
              </a:lnSpc>
              <a:buClr>
                <a:srgbClr val="62889C"/>
              </a:buClr>
              <a:buSzPct val="120000"/>
            </a:pPr>
            <a:endParaRPr lang="en-US" altLang="zh-CN" sz="15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indent="-285750">
              <a:lnSpc>
                <a:spcPct val="110000"/>
              </a:lnSpc>
              <a:buClr>
                <a:srgbClr val="62889C"/>
              </a:buClr>
              <a:buSzPct val="120000"/>
              <a:buFont typeface="Wingdings" panose="05000000000000000000" pitchFamily="2" charset="2"/>
              <a:buChar char="l"/>
            </a:pPr>
            <a:r>
              <a:rPr lang="en-US" altLang="zh-CN" sz="15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10 chair professors, 35</a:t>
            </a:r>
            <a:r>
              <a:rPr lang="zh-CN" altLang="en-US" sz="15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sz="15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professors, 76</a:t>
            </a:r>
            <a:r>
              <a:rPr lang="zh-CN" altLang="en-US" sz="15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sz="15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associate professors.</a:t>
            </a:r>
            <a:endParaRPr lang="zh-CN" altLang="en-US" sz="15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10000"/>
              </a:lnSpc>
              <a:buClr>
                <a:srgbClr val="62889C"/>
              </a:buClr>
              <a:buSzPct val="120000"/>
            </a:pPr>
            <a:endParaRPr lang="zh-CN" altLang="en-US" sz="15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aphicFrame>
        <p:nvGraphicFramePr>
          <p:cNvPr id="12" name="Chart 11"/>
          <p:cNvGraphicFramePr/>
          <p:nvPr>
            <p:extLst>
              <p:ext uri="{D42A27DB-BD31-4B8C-83A1-F6EECF244321}">
                <p14:modId xmlns:p14="http://schemas.microsoft.com/office/powerpoint/2010/main" val="1429162430"/>
              </p:ext>
            </p:extLst>
          </p:nvPr>
        </p:nvGraphicFramePr>
        <p:xfrm>
          <a:off x="208456" y="1082039"/>
          <a:ext cx="3979305" cy="27273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0" name="图片 7"/>
          <p:cNvPicPr>
            <a:picLocks noChangeAspect="1"/>
          </p:cNvPicPr>
          <p:nvPr/>
        </p:nvPicPr>
        <p:blipFill>
          <a:blip r:embed="rId4"/>
          <a:srcRect l="160" t="18315" r="56844" b="12970"/>
          <a:stretch>
            <a:fillRect/>
          </a:stretch>
        </p:blipFill>
        <p:spPr>
          <a:xfrm>
            <a:off x="0" y="1"/>
            <a:ext cx="1218010" cy="68937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" name="Picture 2" descr="D:\陈郁\10.PPT和模板汇总\学校logo\logo-4(透明)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732" y="64294"/>
            <a:ext cx="513160" cy="51077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" name="1"/>
          <p:cNvSpPr txBox="1">
            <a:spLocks noChangeArrowheads="1"/>
          </p:cNvSpPr>
          <p:nvPr/>
        </p:nvSpPr>
        <p:spPr bwMode="auto">
          <a:xfrm>
            <a:off x="804796" y="208550"/>
            <a:ext cx="6443618" cy="332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defTabSz="911860">
              <a:lnSpc>
                <a:spcPct val="90000"/>
              </a:lnSpc>
              <a:spcBef>
                <a:spcPts val="15"/>
              </a:spcBef>
              <a:defRPr/>
            </a:pPr>
            <a:r>
              <a:rPr lang="en-US" altLang="zh-CN" sz="2400" b="1" dirty="0">
                <a:solidFill>
                  <a:srgbClr val="62889C"/>
                </a:solidFill>
                <a:latin typeface="微软雅黑" panose="020B0503020204020204" pitchFamily="34" charset="-122"/>
                <a:cs typeface="+mn-ea"/>
                <a:sym typeface="+mn-lt"/>
              </a:rPr>
              <a:t>Faculty</a:t>
            </a:r>
            <a:endParaRPr lang="zh-CN" altLang="en-US" sz="2400" b="1" dirty="0">
              <a:solidFill>
                <a:srgbClr val="62889C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0" name="文本占位符 4"/>
          <p:cNvSpPr txBox="1"/>
          <p:nvPr/>
        </p:nvSpPr>
        <p:spPr>
          <a:xfrm>
            <a:off x="7820944" y="4861956"/>
            <a:ext cx="1302960" cy="22132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1000" b="0" i="1" dirty="0">
                <a:solidFill>
                  <a:schemeClr val="bg1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As of Feb. 2022</a:t>
            </a:r>
            <a:endParaRPr kumimoji="0" lang="zh-CN" altLang="en-US" sz="1000" b="0" i="1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86161" y="1704858"/>
            <a:ext cx="4217917" cy="1648300"/>
            <a:chOff x="7574379" y="4278827"/>
            <a:chExt cx="4555384" cy="1497867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4252" y="4278827"/>
              <a:ext cx="4533788" cy="1121184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4379" y="5405826"/>
              <a:ext cx="4555384" cy="370868"/>
            </a:xfrm>
            <a:prstGeom prst="rect">
              <a:avLst/>
            </a:prstGeom>
          </p:spPr>
        </p:pic>
      </p:grpSp>
      <p:pic>
        <p:nvPicPr>
          <p:cNvPr id="10" name="图片 7"/>
          <p:cNvPicPr>
            <a:picLocks noChangeAspect="1"/>
          </p:cNvPicPr>
          <p:nvPr/>
        </p:nvPicPr>
        <p:blipFill>
          <a:blip r:embed="rId4"/>
          <a:srcRect l="160" t="18315" r="56844" b="12970"/>
          <a:stretch>
            <a:fillRect/>
          </a:stretch>
        </p:blipFill>
        <p:spPr>
          <a:xfrm>
            <a:off x="0" y="1"/>
            <a:ext cx="1218010" cy="68937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2" descr="D:\陈郁\10.PPT和模板汇总\学校logo\logo-4(透明)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732" y="64294"/>
            <a:ext cx="513160" cy="51077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1"/>
          <p:cNvSpPr txBox="1">
            <a:spLocks noChangeArrowheads="1"/>
          </p:cNvSpPr>
          <p:nvPr/>
        </p:nvSpPr>
        <p:spPr bwMode="auto">
          <a:xfrm>
            <a:off x="804796" y="208550"/>
            <a:ext cx="6443618" cy="332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defTabSz="911860">
              <a:lnSpc>
                <a:spcPct val="90000"/>
              </a:lnSpc>
              <a:spcBef>
                <a:spcPts val="15"/>
              </a:spcBef>
              <a:defRPr/>
            </a:pPr>
            <a:r>
              <a:rPr lang="en-US" altLang="zh-CN" sz="2400" b="1" dirty="0">
                <a:solidFill>
                  <a:srgbClr val="62889C"/>
                </a:solidFill>
                <a:latin typeface="微软雅黑" panose="020B0503020204020204" pitchFamily="34" charset="-122"/>
                <a:cs typeface="+mn-ea"/>
                <a:sym typeface="+mn-lt"/>
              </a:rPr>
              <a:t>Faculty</a:t>
            </a:r>
            <a:endParaRPr lang="zh-CN" altLang="en-US" sz="2400" b="1" dirty="0">
              <a:solidFill>
                <a:srgbClr val="62889C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3" name="Text Placeholder 1"/>
          <p:cNvSpPr txBox="1"/>
          <p:nvPr/>
        </p:nvSpPr>
        <p:spPr>
          <a:xfrm>
            <a:off x="55245" y="983615"/>
            <a:ext cx="4547870" cy="43942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Top100 in High-level Talents Ranking</a:t>
            </a:r>
          </a:p>
        </p:txBody>
      </p:sp>
      <p:sp>
        <p:nvSpPr>
          <p:cNvPr id="14" name="矩形 1"/>
          <p:cNvSpPr/>
          <p:nvPr/>
        </p:nvSpPr>
        <p:spPr>
          <a:xfrm>
            <a:off x="46990" y="3693160"/>
            <a:ext cx="4420870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 2020, UIC has been </a:t>
            </a:r>
            <a:r>
              <a:rPr kumimoji="0" lang="en-US" altLang="zh-CN" sz="16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the only university </a:t>
            </a:r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on the list outside Guangzhou and Shenzhen in</a:t>
            </a:r>
            <a:r>
              <a:rPr kumimoji="0" lang="en-US" altLang="zh-CN" sz="16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 Guangdong province</a:t>
            </a:r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endParaRPr kumimoji="0" lang="en-US" altLang="zh-CN" sz="1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Text Placeholder 1"/>
          <p:cNvSpPr txBox="1"/>
          <p:nvPr/>
        </p:nvSpPr>
        <p:spPr>
          <a:xfrm>
            <a:off x="4902835" y="915670"/>
            <a:ext cx="4133215" cy="43942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Ten UIC Scholars Listed In World</a:t>
            </a:r>
            <a:r>
              <a:rPr lang="en-US" altLang="zh-CN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  <a:sym typeface="+mn-ea"/>
              </a:rPr>
              <a:t>’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s Top 2% Scientists</a:t>
            </a:r>
            <a:endParaRPr lang="en-US" altLang="zh-CN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4845050" y="1813560"/>
            <a:ext cx="4093210" cy="2733675"/>
            <a:chOff x="876985" y="1277636"/>
            <a:chExt cx="10432699" cy="1718493"/>
          </a:xfrm>
        </p:grpSpPr>
        <p:sp>
          <p:nvSpPr>
            <p:cNvPr id="38" name="矩形 37"/>
            <p:cNvSpPr/>
            <p:nvPr/>
          </p:nvSpPr>
          <p:spPr>
            <a:xfrm>
              <a:off x="876985" y="1277636"/>
              <a:ext cx="10432699" cy="1718493"/>
            </a:xfrm>
            <a:prstGeom prst="rect">
              <a:avLst/>
            </a:prstGeom>
            <a:noFill/>
            <a:ln w="19050">
              <a:solidFill>
                <a:srgbClr val="1B453B"/>
              </a:solidFill>
              <a:prstDash val="dashDot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2889C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/>
              <a:endParaRPr lang="zh-CN" altLang="en-US" sz="825" b="1" noProof="1">
                <a:solidFill>
                  <a:srgbClr val="1B45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0" name="矩形 29"/>
            <p:cNvSpPr/>
            <p:nvPr/>
          </p:nvSpPr>
          <p:spPr>
            <a:xfrm>
              <a:off x="1045154" y="1339434"/>
              <a:ext cx="9230603" cy="49777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algn="just" defTabSz="913765">
                <a:lnSpc>
                  <a:spcPts val="2200"/>
                </a:lnSpc>
              </a:pPr>
              <a:endParaRPr lang="zh-CN" altLang="en-US" sz="1400" dirty="0">
                <a:solidFill>
                  <a:srgbClr val="1B453B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4925060" y="1873885"/>
            <a:ext cx="3950970" cy="2630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3765">
              <a:lnSpc>
                <a:spcPts val="2200"/>
              </a:lnSpc>
            </a:pPr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Stanford University selected the top 2% from nearly 7 million scientists worldwide from 176 sub-disciplines under 22 fields in arts, science and engineering. The result indicates that the 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10</a:t>
            </a:r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selected UIC scholars have made a high world impact in their research fields and outstanding contributions to those fields.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7"/>
          <p:cNvPicPr>
            <a:picLocks noChangeAspect="1"/>
          </p:cNvPicPr>
          <p:nvPr/>
        </p:nvPicPr>
        <p:blipFill>
          <a:blip r:embed="rId3"/>
          <a:srcRect l="160" t="18315" r="56844" b="12970"/>
          <a:stretch>
            <a:fillRect/>
          </a:stretch>
        </p:blipFill>
        <p:spPr>
          <a:xfrm>
            <a:off x="0" y="1"/>
            <a:ext cx="1218010" cy="68937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文本占位符 4"/>
          <p:cNvSpPr txBox="1"/>
          <p:nvPr/>
        </p:nvSpPr>
        <p:spPr>
          <a:xfrm>
            <a:off x="707543" y="213789"/>
            <a:ext cx="9143999" cy="69016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/>
          </a:p>
        </p:txBody>
      </p:sp>
      <p:pic>
        <p:nvPicPr>
          <p:cNvPr id="18" name="Picture 2" descr="D:\陈郁\10.PPT和模板汇总\学校logo\logo-4(透明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956" y="249600"/>
            <a:ext cx="513160" cy="51077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" name="1"/>
          <p:cNvSpPr txBox="1">
            <a:spLocks noChangeArrowheads="1"/>
          </p:cNvSpPr>
          <p:nvPr/>
        </p:nvSpPr>
        <p:spPr bwMode="auto">
          <a:xfrm>
            <a:off x="814010" y="341516"/>
            <a:ext cx="5774531" cy="664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defTabSz="911860">
              <a:lnSpc>
                <a:spcPct val="90000"/>
              </a:lnSpc>
              <a:spcBef>
                <a:spcPts val="15"/>
              </a:spcBef>
              <a:defRPr/>
            </a:pPr>
            <a:r>
              <a:rPr lang="en-US" altLang="zh-CN" sz="2400" b="1" dirty="0" err="1">
                <a:solidFill>
                  <a:srgbClr val="62889C"/>
                </a:solidFill>
                <a:latin typeface="微软雅黑" panose="020B0503020204020204" pitchFamily="34" charset="-122"/>
                <a:cs typeface="+mn-ea"/>
                <a:sym typeface="+mn-lt"/>
              </a:rPr>
              <a:t>Programmes</a:t>
            </a:r>
            <a:r>
              <a:rPr lang="en-US" altLang="zh-CN" sz="2400" b="1" dirty="0">
                <a:solidFill>
                  <a:srgbClr val="62889C"/>
                </a:solidFill>
                <a:latin typeface="微软雅黑" panose="020B0503020204020204" pitchFamily="34" charset="-122"/>
                <a:cs typeface="+mn-ea"/>
                <a:sym typeface="+mn-lt"/>
              </a:rPr>
              <a:t> and Students</a:t>
            </a:r>
            <a:endParaRPr lang="zh-CN" altLang="en-US" sz="2400" b="1" dirty="0">
              <a:solidFill>
                <a:srgbClr val="62889C"/>
              </a:solidFill>
              <a:latin typeface="微软雅黑" panose="020B0503020204020204" pitchFamily="34" charset="-122"/>
              <a:cs typeface="+mn-ea"/>
              <a:sym typeface="+mn-lt"/>
            </a:endParaRPr>
          </a:p>
          <a:p>
            <a:pPr defTabSz="911860">
              <a:lnSpc>
                <a:spcPct val="90000"/>
              </a:lnSpc>
              <a:spcBef>
                <a:spcPts val="15"/>
              </a:spcBef>
              <a:defRPr/>
            </a:pPr>
            <a:endParaRPr lang="zh-CN" altLang="en-US" sz="2400" b="1" dirty="0">
              <a:solidFill>
                <a:srgbClr val="62889C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267" y="1093794"/>
            <a:ext cx="1674709" cy="1069848"/>
          </a:xfrm>
          <a:prstGeom prst="rect">
            <a:avLst/>
          </a:prstGeom>
        </p:spPr>
      </p:pic>
      <p:pic>
        <p:nvPicPr>
          <p:cNvPr id="53" name="图片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061" y="1758359"/>
            <a:ext cx="1556569" cy="1037805"/>
          </a:xfrm>
          <a:prstGeom prst="rect">
            <a:avLst/>
          </a:prstGeom>
        </p:spPr>
      </p:pic>
      <p:pic>
        <p:nvPicPr>
          <p:cNvPr id="54" name="图片 10"/>
          <p:cNvPicPr>
            <a:picLocks noChangeAspect="1"/>
          </p:cNvPicPr>
          <p:nvPr/>
        </p:nvPicPr>
        <p:blipFill rotWithShape="1">
          <a:blip r:embed="rId7"/>
          <a:srcRect l="52590" t="-1242" r="16290" b="1242"/>
          <a:stretch>
            <a:fillRect/>
          </a:stretch>
        </p:blipFill>
        <p:spPr>
          <a:xfrm>
            <a:off x="3705815" y="1079612"/>
            <a:ext cx="1738610" cy="1069848"/>
          </a:xfrm>
          <a:prstGeom prst="rect">
            <a:avLst/>
          </a:prstGeom>
        </p:spPr>
      </p:pic>
      <p:pic>
        <p:nvPicPr>
          <p:cNvPr id="55" name="图片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383" y="1631574"/>
            <a:ext cx="1621626" cy="1081186"/>
          </a:xfrm>
          <a:prstGeom prst="rect">
            <a:avLst/>
          </a:prstGeom>
        </p:spPr>
      </p:pic>
      <p:pic>
        <p:nvPicPr>
          <p:cNvPr id="56" name="图片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43" y="1109696"/>
            <a:ext cx="1605311" cy="1070207"/>
          </a:xfrm>
          <a:prstGeom prst="rect">
            <a:avLst/>
          </a:prstGeom>
        </p:spPr>
      </p:pic>
      <p:grpSp>
        <p:nvGrpSpPr>
          <p:cNvPr id="57" name="组合 2"/>
          <p:cNvGrpSpPr/>
          <p:nvPr/>
        </p:nvGrpSpPr>
        <p:grpSpPr>
          <a:xfrm>
            <a:off x="1508715" y="2229560"/>
            <a:ext cx="2197100" cy="1066461"/>
            <a:chOff x="1542858" y="3049214"/>
            <a:chExt cx="2197100" cy="1066461"/>
          </a:xfrm>
        </p:grpSpPr>
        <p:grpSp>
          <p:nvGrpSpPr>
            <p:cNvPr id="58" name="组合 50"/>
            <p:cNvGrpSpPr/>
            <p:nvPr/>
          </p:nvGrpSpPr>
          <p:grpSpPr>
            <a:xfrm>
              <a:off x="2898460" y="3049214"/>
              <a:ext cx="646113" cy="646113"/>
              <a:chOff x="2745799" y="2309671"/>
              <a:chExt cx="646113" cy="646113"/>
            </a:xfrm>
          </p:grpSpPr>
          <p:sp>
            <p:nvSpPr>
              <p:cNvPr id="60" name="椭圆 22"/>
              <p:cNvSpPr/>
              <p:nvPr/>
            </p:nvSpPr>
            <p:spPr>
              <a:xfrm>
                <a:off x="2745799" y="2309671"/>
                <a:ext cx="646113" cy="646113"/>
              </a:xfrm>
              <a:prstGeom prst="ellipse">
                <a:avLst/>
              </a:prstGeom>
              <a:solidFill>
                <a:srgbClr val="62889C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sto MT" panose="02040603050505030304" pitchFamily="18" charset="0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1" name="Shape 31318"/>
              <p:cNvSpPr/>
              <p:nvPr/>
            </p:nvSpPr>
            <p:spPr>
              <a:xfrm>
                <a:off x="2829045" y="2490462"/>
                <a:ext cx="439738" cy="34131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lIns="0" tIns="0" rIns="0" bIns="0" anchor="ctr"/>
              <a:lstStyle>
                <a:lvl1pPr defTabSz="584200">
                  <a:lnSpc>
                    <a:spcPct val="100000"/>
                  </a:lnSpc>
                  <a:spcBef>
                    <a:spcPts val="0"/>
                  </a:spcBef>
                  <a:defRPr sz="3500" cap="all">
                    <a:solidFill>
                      <a:srgbClr val="FFFFFF"/>
                    </a:solidFill>
                  </a:defRPr>
                </a:lvl1pPr>
              </a:lstStyle>
              <a:p>
                <a:pPr marL="0" marR="0" lvl="0" indent="0" algn="ctr" defTabSz="584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200" b="1" i="0" u="none" strike="noStrike" kern="1200" cap="all" spc="0" normalizeH="0" baseline="0" noProof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  <a:sym typeface="+mn-lt"/>
                  </a:rPr>
                  <a:t>DHSS</a:t>
                </a:r>
              </a:p>
            </p:txBody>
          </p:sp>
        </p:grpSp>
        <p:sp>
          <p:nvSpPr>
            <p:cNvPr id="59" name="文本框 31"/>
            <p:cNvSpPr txBox="1"/>
            <p:nvPr/>
          </p:nvSpPr>
          <p:spPr>
            <a:xfrm>
              <a:off x="1542858" y="3593705"/>
              <a:ext cx="2197100" cy="52197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lnSpc>
                  <a:spcPct val="100000"/>
                </a:lnSpc>
                <a:defRPr/>
              </a:pPr>
              <a:r>
                <a:rPr kumimoji="0" lang="en-US" altLang="zh-CN" sz="1400" b="1" i="0" u="none" strike="noStrike" kern="1200" cap="none" spc="0" normalizeH="0" baseline="0" noProof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ea"/>
                </a:rPr>
                <a:t>Division of Humanities and Social Sciences</a:t>
              </a:r>
            </a:p>
          </p:txBody>
        </p:sp>
      </p:grpSp>
      <p:grpSp>
        <p:nvGrpSpPr>
          <p:cNvPr id="62" name="组合 5"/>
          <p:cNvGrpSpPr/>
          <p:nvPr/>
        </p:nvGrpSpPr>
        <p:grpSpPr>
          <a:xfrm>
            <a:off x="5061417" y="2331355"/>
            <a:ext cx="2374585" cy="956941"/>
            <a:chOff x="4990748" y="2980846"/>
            <a:chExt cx="2374585" cy="956941"/>
          </a:xfrm>
        </p:grpSpPr>
        <p:grpSp>
          <p:nvGrpSpPr>
            <p:cNvPr id="63" name="组合 12"/>
            <p:cNvGrpSpPr/>
            <p:nvPr/>
          </p:nvGrpSpPr>
          <p:grpSpPr>
            <a:xfrm>
              <a:off x="6598835" y="2980846"/>
              <a:ext cx="646113" cy="646113"/>
              <a:chOff x="6739798" y="2407947"/>
              <a:chExt cx="646113" cy="646113"/>
            </a:xfrm>
          </p:grpSpPr>
          <p:sp>
            <p:nvSpPr>
              <p:cNvPr id="65" name="椭圆 29"/>
              <p:cNvSpPr/>
              <p:nvPr/>
            </p:nvSpPr>
            <p:spPr>
              <a:xfrm>
                <a:off x="6739798" y="2407947"/>
                <a:ext cx="646113" cy="646113"/>
              </a:xfrm>
              <a:prstGeom prst="ellipse">
                <a:avLst/>
              </a:prstGeom>
              <a:solidFill>
                <a:srgbClr val="62889C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6" name="Shape 31318"/>
              <p:cNvSpPr/>
              <p:nvPr/>
            </p:nvSpPr>
            <p:spPr>
              <a:xfrm>
                <a:off x="6854076" y="2581393"/>
                <a:ext cx="439738" cy="34131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lIns="0" tIns="0" rIns="0" bIns="0" anchor="ctr"/>
              <a:lstStyle>
                <a:lvl1pPr defTabSz="584200">
                  <a:lnSpc>
                    <a:spcPct val="100000"/>
                  </a:lnSpc>
                  <a:spcBef>
                    <a:spcPts val="0"/>
                  </a:spcBef>
                  <a:defRPr sz="3500" cap="all">
                    <a:solidFill>
                      <a:srgbClr val="FFFFFF"/>
                    </a:solidFill>
                  </a:defRPr>
                </a:lvl1pPr>
              </a:lstStyle>
              <a:p>
                <a:pPr marL="0" marR="0" lvl="0" indent="0" algn="ctr" defTabSz="584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400" b="1" i="0" u="none" strike="noStrike" kern="1200" cap="all" spc="0" normalizeH="0" baseline="0" noProof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  <a:sym typeface="+mn-lt"/>
                  </a:rPr>
                  <a:t>DST</a:t>
                </a:r>
              </a:p>
            </p:txBody>
          </p:sp>
        </p:grpSp>
        <p:sp>
          <p:nvSpPr>
            <p:cNvPr id="64" name="文本框 32"/>
            <p:cNvSpPr txBox="1"/>
            <p:nvPr/>
          </p:nvSpPr>
          <p:spPr>
            <a:xfrm>
              <a:off x="4990748" y="3415817"/>
              <a:ext cx="2374585" cy="5219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kumimoji="0" lang="en-US" altLang="zh-CN" sz="1400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+mn-ea"/>
                </a:rPr>
                <a:t>Division of </a:t>
              </a:r>
              <a:endParaRPr kumimoji="0" lang="en-US" altLang="zh-CN" sz="14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+mn-ea"/>
                </a:rPr>
                <a:t>Science and Technology</a:t>
              </a:r>
            </a:p>
          </p:txBody>
        </p:sp>
      </p:grpSp>
      <p:grpSp>
        <p:nvGrpSpPr>
          <p:cNvPr id="67" name="组合 1"/>
          <p:cNvGrpSpPr/>
          <p:nvPr/>
        </p:nvGrpSpPr>
        <p:grpSpPr>
          <a:xfrm>
            <a:off x="-256474" y="838511"/>
            <a:ext cx="2249488" cy="1782413"/>
            <a:chOff x="-150529" y="1419500"/>
            <a:chExt cx="2249488" cy="1782413"/>
          </a:xfrm>
        </p:grpSpPr>
        <p:sp>
          <p:nvSpPr>
            <p:cNvPr id="68" name="1"/>
            <p:cNvSpPr txBox="1">
              <a:spLocks noChangeArrowheads="1"/>
            </p:cNvSpPr>
            <p:nvPr/>
          </p:nvSpPr>
          <p:spPr bwMode="auto">
            <a:xfrm>
              <a:off x="-150529" y="2771383"/>
              <a:ext cx="2249488" cy="430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marL="228600" indent="-228600" algn="l" rtl="0" fontAlgn="base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marR="0" lvl="0" indent="0" algn="ctr" defTabSz="12160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ea"/>
                </a:rPr>
                <a:t>Division of Business </a:t>
              </a:r>
              <a:endPara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  <a:p>
              <a:pPr marL="0" marR="0" lvl="0" indent="0" algn="ctr" defTabSz="12160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ea"/>
                </a:rPr>
                <a:t>and Management</a:t>
              </a:r>
            </a:p>
          </p:txBody>
        </p:sp>
        <p:grpSp>
          <p:nvGrpSpPr>
            <p:cNvPr id="69" name="组合 51"/>
            <p:cNvGrpSpPr/>
            <p:nvPr/>
          </p:nvGrpSpPr>
          <p:grpSpPr>
            <a:xfrm>
              <a:off x="1268982" y="1419500"/>
              <a:ext cx="646113" cy="646113"/>
              <a:chOff x="1059039" y="1332678"/>
              <a:chExt cx="646113" cy="646113"/>
            </a:xfrm>
          </p:grpSpPr>
          <p:sp>
            <p:nvSpPr>
              <p:cNvPr id="70" name="椭圆 18"/>
              <p:cNvSpPr/>
              <p:nvPr/>
            </p:nvSpPr>
            <p:spPr>
              <a:xfrm>
                <a:off x="1059039" y="1332678"/>
                <a:ext cx="646113" cy="646113"/>
              </a:xfrm>
              <a:prstGeom prst="ellipse">
                <a:avLst/>
              </a:prstGeom>
              <a:solidFill>
                <a:srgbClr val="2C616A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sto MT" panose="02040603050505030304" pitchFamily="18" charset="0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1" name="Shape 31318"/>
              <p:cNvSpPr/>
              <p:nvPr/>
            </p:nvSpPr>
            <p:spPr>
              <a:xfrm>
                <a:off x="1176169" y="1485872"/>
                <a:ext cx="466725" cy="33972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lIns="0" tIns="0" rIns="0" bIns="0" anchor="ctr"/>
              <a:lstStyle>
                <a:lvl1pPr defTabSz="584200">
                  <a:lnSpc>
                    <a:spcPct val="100000"/>
                  </a:lnSpc>
                  <a:spcBef>
                    <a:spcPts val="0"/>
                  </a:spcBef>
                  <a:defRPr sz="3500" cap="all">
                    <a:solidFill>
                      <a:srgbClr val="FFFFFF"/>
                    </a:solidFill>
                  </a:defRPr>
                </a:lvl1pPr>
              </a:lstStyle>
              <a:p>
                <a:pPr marL="0" marR="0" lvl="0" indent="0" algn="ctr" defTabSz="584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400" b="1" i="0" u="none" strike="noStrike" kern="1200" cap="all" spc="0" normalizeH="0" baseline="0" noProof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  <a:sym typeface="+mn-lt"/>
                  </a:rPr>
                  <a:t>DBM</a:t>
                </a:r>
              </a:p>
            </p:txBody>
          </p:sp>
        </p:grpSp>
      </p:grpSp>
      <p:grpSp>
        <p:nvGrpSpPr>
          <p:cNvPr id="72" name="组合 4"/>
          <p:cNvGrpSpPr/>
          <p:nvPr/>
        </p:nvGrpSpPr>
        <p:grpSpPr>
          <a:xfrm>
            <a:off x="3176475" y="824416"/>
            <a:ext cx="2681444" cy="1850743"/>
            <a:chOff x="2598777" y="1180223"/>
            <a:chExt cx="2681444" cy="1850743"/>
          </a:xfrm>
        </p:grpSpPr>
        <p:sp>
          <p:nvSpPr>
            <p:cNvPr id="73" name="文本框 33"/>
            <p:cNvSpPr txBox="1"/>
            <p:nvPr/>
          </p:nvSpPr>
          <p:spPr>
            <a:xfrm>
              <a:off x="2598777" y="2508996"/>
              <a:ext cx="2540000" cy="52197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ea"/>
                </a:rPr>
                <a:t>Division of </a:t>
              </a:r>
              <a:endParaRPr kumimoji="0" lang="en-US" altLang="zh-CN" sz="14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ea"/>
                </a:rPr>
                <a:t>Culture and Creativity</a:t>
              </a:r>
            </a:p>
          </p:txBody>
        </p:sp>
        <p:grpSp>
          <p:nvGrpSpPr>
            <p:cNvPr id="74" name="组合 49"/>
            <p:cNvGrpSpPr/>
            <p:nvPr/>
          </p:nvGrpSpPr>
          <p:grpSpPr>
            <a:xfrm>
              <a:off x="4634108" y="1180223"/>
              <a:ext cx="646113" cy="646113"/>
              <a:chOff x="4545251" y="1372259"/>
              <a:chExt cx="646113" cy="646113"/>
            </a:xfrm>
          </p:grpSpPr>
          <p:sp>
            <p:nvSpPr>
              <p:cNvPr id="75" name="椭圆 42"/>
              <p:cNvSpPr/>
              <p:nvPr/>
            </p:nvSpPr>
            <p:spPr>
              <a:xfrm>
                <a:off x="4545251" y="1372259"/>
                <a:ext cx="646113" cy="646113"/>
              </a:xfrm>
              <a:prstGeom prst="ellipse">
                <a:avLst/>
              </a:prstGeom>
              <a:solidFill>
                <a:srgbClr val="2C616A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sto MT" panose="02040603050505030304" pitchFamily="18" charset="0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6" name="Shape 31318"/>
              <p:cNvSpPr/>
              <p:nvPr/>
            </p:nvSpPr>
            <p:spPr>
              <a:xfrm>
                <a:off x="4625469" y="1539548"/>
                <a:ext cx="466725" cy="33972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lIns="0" tIns="0" rIns="0" bIns="0" anchor="ctr"/>
              <a:lstStyle>
                <a:lvl1pPr defTabSz="584200">
                  <a:lnSpc>
                    <a:spcPct val="100000"/>
                  </a:lnSpc>
                  <a:spcBef>
                    <a:spcPts val="0"/>
                  </a:spcBef>
                  <a:defRPr sz="3500" cap="all">
                    <a:solidFill>
                      <a:srgbClr val="FFFFFF"/>
                    </a:solidFill>
                  </a:defRPr>
                </a:lvl1pPr>
              </a:lstStyle>
              <a:p>
                <a:pPr marL="0" marR="0" lvl="0" indent="0" algn="ctr" defTabSz="584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400" b="1" i="0" u="none" strike="noStrike" kern="1200" cap="all" spc="0" normalizeH="0" baseline="0" noProof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  <a:sym typeface="+mn-lt"/>
                  </a:rPr>
                  <a:t>DCC</a:t>
                </a:r>
              </a:p>
            </p:txBody>
          </p:sp>
        </p:grpSp>
      </p:grpSp>
      <p:grpSp>
        <p:nvGrpSpPr>
          <p:cNvPr id="77" name="组合 7"/>
          <p:cNvGrpSpPr/>
          <p:nvPr/>
        </p:nvGrpSpPr>
        <p:grpSpPr>
          <a:xfrm>
            <a:off x="6854675" y="790466"/>
            <a:ext cx="2486025" cy="1705253"/>
            <a:chOff x="6780358" y="1091948"/>
            <a:chExt cx="2486025" cy="1705253"/>
          </a:xfrm>
        </p:grpSpPr>
        <p:grpSp>
          <p:nvGrpSpPr>
            <p:cNvPr id="78" name="组合 3"/>
            <p:cNvGrpSpPr/>
            <p:nvPr/>
          </p:nvGrpSpPr>
          <p:grpSpPr>
            <a:xfrm>
              <a:off x="8335004" y="1091948"/>
              <a:ext cx="646113" cy="646113"/>
              <a:chOff x="5091808" y="3016134"/>
              <a:chExt cx="646113" cy="646113"/>
            </a:xfrm>
          </p:grpSpPr>
          <p:sp>
            <p:nvSpPr>
              <p:cNvPr id="80" name="椭圆 47"/>
              <p:cNvSpPr/>
              <p:nvPr/>
            </p:nvSpPr>
            <p:spPr>
              <a:xfrm>
                <a:off x="5091808" y="3016134"/>
                <a:ext cx="646113" cy="646113"/>
              </a:xfrm>
              <a:prstGeom prst="ellipse">
                <a:avLst/>
              </a:prstGeom>
              <a:solidFill>
                <a:srgbClr val="2C616A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sto MT" panose="02040603050505030304" pitchFamily="18" charset="0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1" name="Shape 31318"/>
              <p:cNvSpPr/>
              <p:nvPr/>
            </p:nvSpPr>
            <p:spPr>
              <a:xfrm>
                <a:off x="5172770" y="3199991"/>
                <a:ext cx="466725" cy="33972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lIns="0" tIns="0" rIns="0" bIns="0" anchor="ctr"/>
              <a:lstStyle>
                <a:lvl1pPr defTabSz="584200">
                  <a:lnSpc>
                    <a:spcPct val="100000"/>
                  </a:lnSpc>
                  <a:spcBef>
                    <a:spcPts val="0"/>
                  </a:spcBef>
                  <a:defRPr sz="3500" cap="all">
                    <a:solidFill>
                      <a:srgbClr val="FFFFFF"/>
                    </a:solidFill>
                  </a:defRPr>
                </a:lvl1pPr>
              </a:lstStyle>
              <a:p>
                <a:pPr marL="0" marR="0" lvl="0" indent="0" algn="ctr" defTabSz="584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400" b="1" i="0" u="none" strike="noStrike" kern="1200" cap="all" spc="0" normalizeH="0" baseline="0" noProof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  <a:sym typeface="+mn-lt"/>
                  </a:rPr>
                  <a:t>GS</a:t>
                </a:r>
              </a:p>
            </p:txBody>
          </p:sp>
        </p:grpSp>
        <p:sp>
          <p:nvSpPr>
            <p:cNvPr id="79" name="文本框 52"/>
            <p:cNvSpPr txBox="1"/>
            <p:nvPr/>
          </p:nvSpPr>
          <p:spPr>
            <a:xfrm>
              <a:off x="6780358" y="2490496"/>
              <a:ext cx="2486025" cy="3067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kumimoji="0" lang="en-US" altLang="zh-CN" sz="1400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+mn-ea"/>
                </a:rPr>
                <a:t>Graduate School</a:t>
              </a:r>
            </a:p>
          </p:txBody>
        </p:sp>
      </p:grpSp>
      <p:cxnSp>
        <p:nvCxnSpPr>
          <p:cNvPr id="82" name="Straight Connector 81"/>
          <p:cNvCxnSpPr/>
          <p:nvPr/>
        </p:nvCxnSpPr>
        <p:spPr>
          <a:xfrm>
            <a:off x="0" y="3563287"/>
            <a:ext cx="9144000" cy="0"/>
          </a:xfrm>
          <a:prstGeom prst="line">
            <a:avLst/>
          </a:prstGeom>
          <a:ln w="9525">
            <a:solidFill>
              <a:srgbClr val="62889C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矩形 53"/>
          <p:cNvSpPr/>
          <p:nvPr/>
        </p:nvSpPr>
        <p:spPr>
          <a:xfrm>
            <a:off x="696057" y="3588866"/>
            <a:ext cx="7411709" cy="10891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>
              <a:lnSpc>
                <a:spcPct val="140000"/>
              </a:lnSpc>
            </a:pP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28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undergraduate </a:t>
            </a:r>
            <a:r>
              <a:rPr lang="en-US" altLang="zh-CN" sz="16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programmes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algn="l">
              <a:lnSpc>
                <a:spcPct val="140000"/>
              </a:lnSpc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Accredited by Hong Kong Baptist University and meeting MOE guidelines</a:t>
            </a:r>
            <a:endParaRPr lang="zh-CN" altLang="en-US" sz="16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algn="l">
              <a:lnSpc>
                <a:spcPct val="140000"/>
              </a:lnSpc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Undergraduate students: over 7000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7"/>
          <p:cNvPicPr>
            <a:picLocks noChangeAspect="1"/>
          </p:cNvPicPr>
          <p:nvPr/>
        </p:nvPicPr>
        <p:blipFill>
          <a:blip r:embed="rId3"/>
          <a:srcRect l="160" t="18315" r="56844" b="12970"/>
          <a:stretch>
            <a:fillRect/>
          </a:stretch>
        </p:blipFill>
        <p:spPr>
          <a:xfrm>
            <a:off x="0" y="1"/>
            <a:ext cx="1218010" cy="68937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313103" y="686300"/>
            <a:ext cx="4400673" cy="22688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342900" marR="0" lvl="0" indent="-342900" fontAlgn="auto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2889C"/>
              </a:buClr>
              <a:buSzPct val="70000"/>
              <a:buFont typeface="Wingdings" panose="05000000000000000000" pitchFamily="2" charset="2"/>
              <a:buChar char="u"/>
              <a:tabLst>
                <a:tab pos="3140075" algn="l"/>
              </a:tabLst>
              <a:defRPr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pPr>
            <a:r>
              <a:rPr lang="en-US" altLang="zh-TW" sz="1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Provision of postgraduate </a:t>
            </a:r>
            <a:r>
              <a:rPr lang="en-US" altLang="zh-TW" sz="1400" dirty="0" err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programmes</a:t>
            </a:r>
            <a:r>
              <a:rPr lang="en-US" altLang="zh-TW" sz="1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approved by MOE in 2016.</a:t>
            </a:r>
          </a:p>
          <a:p>
            <a:pPr marL="342900" lvl="0" indent="-342900">
              <a:spcBef>
                <a:spcPct val="20000"/>
              </a:spcBef>
              <a:spcAft>
                <a:spcPts val="600"/>
              </a:spcAft>
              <a:buClr>
                <a:srgbClr val="62889C"/>
              </a:buClr>
              <a:buSzPct val="70000"/>
              <a:buFont typeface="Wingdings" panose="05000000000000000000" pitchFamily="2" charset="2"/>
              <a:buChar char="u"/>
              <a:tabLst>
                <a:tab pos="3140075" algn="l"/>
              </a:tabLst>
              <a:defRPr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Probability and Mathematical Statistics, Biology, Chemistry, Computer Science and Technology, Accounting and Business Management,  Economics, Applied English Linguistics, Communication , Applied Mathematics, etc.</a:t>
            </a:r>
            <a:endParaRPr lang="en-US" altLang="zh-TW" sz="1400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342900" marR="0" indent="-342900" fontAlgn="auto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2889C"/>
              </a:buClr>
              <a:buSzPct val="70000"/>
              <a:buFont typeface="Wingdings" panose="05000000000000000000" pitchFamily="2" charset="2"/>
              <a:buChar char="u"/>
              <a:tabLst>
                <a:tab pos="3140075" algn="l"/>
              </a:tabLst>
              <a:defRPr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Postgraduate students on campus: nearly 700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7" name="Picture 2" descr="D:\陈郁\10.PPT和模板汇总\学校logo\logo-4(透明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732" y="64294"/>
            <a:ext cx="513160" cy="51077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2771"/>
            <a:ext cx="9144000" cy="1704728"/>
          </a:xfrm>
          <a:prstGeom prst="rect">
            <a:avLst/>
          </a:prstGeom>
        </p:spPr>
      </p:pic>
      <p:sp>
        <p:nvSpPr>
          <p:cNvPr id="9" name="1"/>
          <p:cNvSpPr txBox="1">
            <a:spLocks noChangeArrowheads="1"/>
          </p:cNvSpPr>
          <p:nvPr/>
        </p:nvSpPr>
        <p:spPr bwMode="auto">
          <a:xfrm>
            <a:off x="723664" y="166496"/>
            <a:ext cx="5774531" cy="332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defTabSz="911860">
              <a:lnSpc>
                <a:spcPct val="90000"/>
              </a:lnSpc>
              <a:spcBef>
                <a:spcPts val="15"/>
              </a:spcBef>
              <a:defRPr/>
            </a:pPr>
            <a:r>
              <a:rPr lang="en-US" altLang="zh-CN" sz="2400" b="1" dirty="0">
                <a:solidFill>
                  <a:srgbClr val="62889C"/>
                </a:solidFill>
                <a:latin typeface="微软雅黑" panose="020B0503020204020204" pitchFamily="34" charset="-122"/>
                <a:cs typeface="+mn-ea"/>
                <a:sym typeface="+mn-lt"/>
              </a:rPr>
              <a:t>Postgraduate Education </a:t>
            </a:r>
            <a:endParaRPr lang="zh-CN" altLang="en-US" sz="2400" b="1" dirty="0">
              <a:solidFill>
                <a:srgbClr val="62889C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12" name="图片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11" b="2996"/>
          <a:stretch>
            <a:fillRect/>
          </a:stretch>
        </p:blipFill>
        <p:spPr>
          <a:xfrm>
            <a:off x="4813275" y="943939"/>
            <a:ext cx="3884850" cy="183629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02f103c0-6896-4bab-b61e-2ad74e8d8fd0}"/>
  <p:tag name="TABLE_ENDDRAG_ORIGIN_RECT" val="716*319"/>
  <p:tag name="TABLE_ENDDRAG_RECT" val="1*81*716*31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02f103c0-6896-4bab-b61e-2ad74e8d8fd0}"/>
  <p:tag name="TABLE_ENDDRAG_ORIGIN_RECT" val="955*393"/>
  <p:tag name="TABLE_ENDDRAG_RECT" val="2*145*955*39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02f103c0-6896-4bab-b61e-2ad74e8d8fd0}"/>
  <p:tag name="TABLE_ENDDRAG_ORIGIN_RECT" val="716*296"/>
  <p:tag name="TABLE_ENDDRAG_RECT" val="1*108*716*29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42d1d6e9-71c3-47c2-9274-6fc69fd7f379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1367</Words>
  <Application>Microsoft Macintosh PowerPoint</Application>
  <PresentationFormat>On-screen Show (16:9)</PresentationFormat>
  <Paragraphs>216</Paragraphs>
  <Slides>24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44" baseType="lpstr">
      <vt:lpstr>Adobe Caslon Pro Bold</vt:lpstr>
      <vt:lpstr>等线</vt:lpstr>
      <vt:lpstr>DFLiSongHK-W5</vt:lpstr>
      <vt:lpstr>DFLiSongHK-W7</vt:lpstr>
      <vt:lpstr>Microsoft JhengHei</vt:lpstr>
      <vt:lpstr>微软雅黑</vt:lpstr>
      <vt:lpstr>Microsoft YaHei UI</vt:lpstr>
      <vt:lpstr>MSungHKS-Medium</vt:lpstr>
      <vt:lpstr>宋体</vt:lpstr>
      <vt:lpstr>华文中宋</vt:lpstr>
      <vt:lpstr>Arial</vt:lpstr>
      <vt:lpstr>Arial Black</vt:lpstr>
      <vt:lpstr>Calibri</vt:lpstr>
      <vt:lpstr>Calisto MT</vt:lpstr>
      <vt:lpstr>Cambria</vt:lpstr>
      <vt:lpstr>Times New Roman</vt:lpstr>
      <vt:lpstr>Wingdings</vt:lpstr>
      <vt:lpstr>Essential</vt:lpstr>
      <vt:lpstr>1_Essential</vt:lpstr>
      <vt:lpstr>Essential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iPoint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Ivis</dc:creator>
  <cp:lastModifiedBy>Bailey Adrian</cp:lastModifiedBy>
  <cp:revision>938</cp:revision>
  <cp:lastPrinted>2020-09-20T12:19:00Z</cp:lastPrinted>
  <dcterms:created xsi:type="dcterms:W3CDTF">2020-09-20T12:19:00Z</dcterms:created>
  <dcterms:modified xsi:type="dcterms:W3CDTF">2022-06-01T09:54:28Z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2052-11.1.0.11194</vt:lpwstr>
  </property>
  <property fmtid="{D5CDD505-2E9C-101B-9397-08002B2CF9AE}" pid="3" name="ICV">
    <vt:lpwstr>B5317483223A4D3BA49544B51D203A2F</vt:lpwstr>
  </property>
</Properties>
</file>