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57929" y="1506220"/>
            <a:ext cx="5154930" cy="4692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168128" y="1506220"/>
            <a:ext cx="5185409" cy="408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3439" y="5738125"/>
            <a:ext cx="1237282" cy="63800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68242" y="5683351"/>
            <a:ext cx="372110" cy="675640"/>
          </a:xfrm>
          <a:custGeom>
            <a:avLst/>
            <a:gdLst/>
            <a:ahLst/>
            <a:cxnLst/>
            <a:rect l="l" t="t" r="r" b="b"/>
            <a:pathLst>
              <a:path w="372109" h="675639">
                <a:moveTo>
                  <a:pt x="150825" y="588403"/>
                </a:moveTo>
                <a:lnTo>
                  <a:pt x="141566" y="587413"/>
                </a:lnTo>
                <a:lnTo>
                  <a:pt x="141706" y="585127"/>
                </a:lnTo>
                <a:lnTo>
                  <a:pt x="141566" y="577265"/>
                </a:lnTo>
                <a:lnTo>
                  <a:pt x="141516" y="561581"/>
                </a:lnTo>
                <a:lnTo>
                  <a:pt x="141668" y="553554"/>
                </a:lnTo>
                <a:lnTo>
                  <a:pt x="141973" y="544842"/>
                </a:lnTo>
                <a:lnTo>
                  <a:pt x="126733" y="544842"/>
                </a:lnTo>
                <a:lnTo>
                  <a:pt x="126733" y="545820"/>
                </a:lnTo>
                <a:lnTo>
                  <a:pt x="135521" y="546798"/>
                </a:lnTo>
                <a:lnTo>
                  <a:pt x="135788" y="548830"/>
                </a:lnTo>
                <a:lnTo>
                  <a:pt x="135788" y="577265"/>
                </a:lnTo>
                <a:lnTo>
                  <a:pt x="135648" y="585127"/>
                </a:lnTo>
                <a:lnTo>
                  <a:pt x="135788" y="587413"/>
                </a:lnTo>
                <a:lnTo>
                  <a:pt x="126542" y="588403"/>
                </a:lnTo>
                <a:lnTo>
                  <a:pt x="126542" y="589381"/>
                </a:lnTo>
                <a:lnTo>
                  <a:pt x="150825" y="589381"/>
                </a:lnTo>
                <a:lnTo>
                  <a:pt x="150825" y="588403"/>
                </a:lnTo>
                <a:close/>
              </a:path>
              <a:path w="372109" h="675639">
                <a:moveTo>
                  <a:pt x="183375" y="572287"/>
                </a:moveTo>
                <a:lnTo>
                  <a:pt x="178523" y="568883"/>
                </a:lnTo>
                <a:lnTo>
                  <a:pt x="177596" y="568172"/>
                </a:lnTo>
                <a:lnTo>
                  <a:pt x="177596" y="574243"/>
                </a:lnTo>
                <a:lnTo>
                  <a:pt x="177596" y="584860"/>
                </a:lnTo>
                <a:lnTo>
                  <a:pt x="174574" y="588467"/>
                </a:lnTo>
                <a:lnTo>
                  <a:pt x="164528" y="588467"/>
                </a:lnTo>
                <a:lnTo>
                  <a:pt x="160794" y="583209"/>
                </a:lnTo>
                <a:lnTo>
                  <a:pt x="160794" y="573786"/>
                </a:lnTo>
                <a:lnTo>
                  <a:pt x="163347" y="569671"/>
                </a:lnTo>
                <a:lnTo>
                  <a:pt x="166763" y="567372"/>
                </a:lnTo>
                <a:lnTo>
                  <a:pt x="171297" y="570839"/>
                </a:lnTo>
                <a:lnTo>
                  <a:pt x="177596" y="574243"/>
                </a:lnTo>
                <a:lnTo>
                  <a:pt x="177596" y="568172"/>
                </a:lnTo>
                <a:lnTo>
                  <a:pt x="176555" y="567372"/>
                </a:lnTo>
                <a:lnTo>
                  <a:pt x="173380" y="564946"/>
                </a:lnTo>
                <a:lnTo>
                  <a:pt x="174459" y="564299"/>
                </a:lnTo>
                <a:lnTo>
                  <a:pt x="182384" y="559498"/>
                </a:lnTo>
                <a:lnTo>
                  <a:pt x="182384" y="546989"/>
                </a:lnTo>
                <a:lnTo>
                  <a:pt x="179603" y="545744"/>
                </a:lnTo>
                <a:lnTo>
                  <a:pt x="176618" y="544398"/>
                </a:lnTo>
                <a:lnTo>
                  <a:pt x="176618" y="550011"/>
                </a:lnTo>
                <a:lnTo>
                  <a:pt x="176618" y="558266"/>
                </a:lnTo>
                <a:lnTo>
                  <a:pt x="175094" y="561936"/>
                </a:lnTo>
                <a:lnTo>
                  <a:pt x="172478" y="564299"/>
                </a:lnTo>
                <a:lnTo>
                  <a:pt x="168478" y="561276"/>
                </a:lnTo>
                <a:lnTo>
                  <a:pt x="162560" y="557872"/>
                </a:lnTo>
                <a:lnTo>
                  <a:pt x="162560" y="548563"/>
                </a:lnTo>
                <a:lnTo>
                  <a:pt x="165252" y="545744"/>
                </a:lnTo>
                <a:lnTo>
                  <a:pt x="174053" y="545744"/>
                </a:lnTo>
                <a:lnTo>
                  <a:pt x="176618" y="550011"/>
                </a:lnTo>
                <a:lnTo>
                  <a:pt x="176618" y="544398"/>
                </a:lnTo>
                <a:lnTo>
                  <a:pt x="175831" y="544042"/>
                </a:lnTo>
                <a:lnTo>
                  <a:pt x="163741" y="544042"/>
                </a:lnTo>
                <a:lnTo>
                  <a:pt x="156781" y="547446"/>
                </a:lnTo>
                <a:lnTo>
                  <a:pt x="156781" y="560171"/>
                </a:lnTo>
                <a:lnTo>
                  <a:pt x="161112" y="563245"/>
                </a:lnTo>
                <a:lnTo>
                  <a:pt x="165049" y="566191"/>
                </a:lnTo>
                <a:lnTo>
                  <a:pt x="165722" y="566648"/>
                </a:lnTo>
                <a:lnTo>
                  <a:pt x="160655" y="569201"/>
                </a:lnTo>
                <a:lnTo>
                  <a:pt x="155028" y="572744"/>
                </a:lnTo>
                <a:lnTo>
                  <a:pt x="155028" y="586701"/>
                </a:lnTo>
                <a:lnTo>
                  <a:pt x="162560" y="590169"/>
                </a:lnTo>
                <a:lnTo>
                  <a:pt x="175971" y="590169"/>
                </a:lnTo>
                <a:lnTo>
                  <a:pt x="179120" y="588467"/>
                </a:lnTo>
                <a:lnTo>
                  <a:pt x="183375" y="586181"/>
                </a:lnTo>
                <a:lnTo>
                  <a:pt x="183375" y="572287"/>
                </a:lnTo>
                <a:close/>
              </a:path>
              <a:path w="372109" h="675639">
                <a:moveTo>
                  <a:pt x="218998" y="572287"/>
                </a:moveTo>
                <a:lnTo>
                  <a:pt x="214134" y="568871"/>
                </a:lnTo>
                <a:lnTo>
                  <a:pt x="213207" y="568172"/>
                </a:lnTo>
                <a:lnTo>
                  <a:pt x="213207" y="574255"/>
                </a:lnTo>
                <a:lnTo>
                  <a:pt x="213207" y="584860"/>
                </a:lnTo>
                <a:lnTo>
                  <a:pt x="210210" y="588454"/>
                </a:lnTo>
                <a:lnTo>
                  <a:pt x="200164" y="588454"/>
                </a:lnTo>
                <a:lnTo>
                  <a:pt x="196418" y="583222"/>
                </a:lnTo>
                <a:lnTo>
                  <a:pt x="196418" y="573798"/>
                </a:lnTo>
                <a:lnTo>
                  <a:pt x="198970" y="569671"/>
                </a:lnTo>
                <a:lnTo>
                  <a:pt x="202399" y="567372"/>
                </a:lnTo>
                <a:lnTo>
                  <a:pt x="206908" y="570839"/>
                </a:lnTo>
                <a:lnTo>
                  <a:pt x="213207" y="574255"/>
                </a:lnTo>
                <a:lnTo>
                  <a:pt x="213207" y="568172"/>
                </a:lnTo>
                <a:lnTo>
                  <a:pt x="212178" y="567372"/>
                </a:lnTo>
                <a:lnTo>
                  <a:pt x="209016" y="564959"/>
                </a:lnTo>
                <a:lnTo>
                  <a:pt x="210096" y="564299"/>
                </a:lnTo>
                <a:lnTo>
                  <a:pt x="218020" y="559511"/>
                </a:lnTo>
                <a:lnTo>
                  <a:pt x="218020" y="546989"/>
                </a:lnTo>
                <a:lnTo>
                  <a:pt x="215226" y="545744"/>
                </a:lnTo>
                <a:lnTo>
                  <a:pt x="212229" y="544410"/>
                </a:lnTo>
                <a:lnTo>
                  <a:pt x="212229" y="550024"/>
                </a:lnTo>
                <a:lnTo>
                  <a:pt x="212229" y="558266"/>
                </a:lnTo>
                <a:lnTo>
                  <a:pt x="210718" y="561936"/>
                </a:lnTo>
                <a:lnTo>
                  <a:pt x="208102" y="564299"/>
                </a:lnTo>
                <a:lnTo>
                  <a:pt x="204101" y="561276"/>
                </a:lnTo>
                <a:lnTo>
                  <a:pt x="198196" y="557872"/>
                </a:lnTo>
                <a:lnTo>
                  <a:pt x="198196" y="548563"/>
                </a:lnTo>
                <a:lnTo>
                  <a:pt x="200875" y="545744"/>
                </a:lnTo>
                <a:lnTo>
                  <a:pt x="209664" y="545744"/>
                </a:lnTo>
                <a:lnTo>
                  <a:pt x="212229" y="550024"/>
                </a:lnTo>
                <a:lnTo>
                  <a:pt x="212229" y="544410"/>
                </a:lnTo>
                <a:lnTo>
                  <a:pt x="211442" y="544055"/>
                </a:lnTo>
                <a:lnTo>
                  <a:pt x="199364" y="544055"/>
                </a:lnTo>
                <a:lnTo>
                  <a:pt x="192417" y="547458"/>
                </a:lnTo>
                <a:lnTo>
                  <a:pt x="192417" y="560158"/>
                </a:lnTo>
                <a:lnTo>
                  <a:pt x="196748" y="563245"/>
                </a:lnTo>
                <a:lnTo>
                  <a:pt x="200685" y="566191"/>
                </a:lnTo>
                <a:lnTo>
                  <a:pt x="201333" y="566648"/>
                </a:lnTo>
                <a:lnTo>
                  <a:pt x="196278" y="569201"/>
                </a:lnTo>
                <a:lnTo>
                  <a:pt x="190639" y="572744"/>
                </a:lnTo>
                <a:lnTo>
                  <a:pt x="190639" y="586701"/>
                </a:lnTo>
                <a:lnTo>
                  <a:pt x="198196" y="590169"/>
                </a:lnTo>
                <a:lnTo>
                  <a:pt x="211582" y="590169"/>
                </a:lnTo>
                <a:lnTo>
                  <a:pt x="214744" y="588454"/>
                </a:lnTo>
                <a:lnTo>
                  <a:pt x="218998" y="586168"/>
                </a:lnTo>
                <a:lnTo>
                  <a:pt x="218998" y="572287"/>
                </a:lnTo>
                <a:close/>
              </a:path>
              <a:path w="372109" h="675639">
                <a:moveTo>
                  <a:pt x="254330" y="545223"/>
                </a:moveTo>
                <a:lnTo>
                  <a:pt x="253796" y="544830"/>
                </a:lnTo>
                <a:lnTo>
                  <a:pt x="227190" y="544830"/>
                </a:lnTo>
                <a:lnTo>
                  <a:pt x="223913" y="556501"/>
                </a:lnTo>
                <a:lnTo>
                  <a:pt x="224904" y="556755"/>
                </a:lnTo>
                <a:lnTo>
                  <a:pt x="228574" y="551192"/>
                </a:lnTo>
                <a:lnTo>
                  <a:pt x="227863" y="550202"/>
                </a:lnTo>
                <a:lnTo>
                  <a:pt x="235267" y="550202"/>
                </a:lnTo>
                <a:lnTo>
                  <a:pt x="248539" y="550202"/>
                </a:lnTo>
                <a:lnTo>
                  <a:pt x="227723" y="590169"/>
                </a:lnTo>
                <a:lnTo>
                  <a:pt x="232257" y="590169"/>
                </a:lnTo>
                <a:lnTo>
                  <a:pt x="254330" y="545223"/>
                </a:lnTo>
                <a:close/>
              </a:path>
              <a:path w="372109" h="675639">
                <a:moveTo>
                  <a:pt x="371602" y="336194"/>
                </a:moveTo>
                <a:lnTo>
                  <a:pt x="351828" y="229793"/>
                </a:lnTo>
                <a:lnTo>
                  <a:pt x="351828" y="336194"/>
                </a:lnTo>
                <a:lnTo>
                  <a:pt x="348818" y="385826"/>
                </a:lnTo>
                <a:lnTo>
                  <a:pt x="339928" y="434149"/>
                </a:lnTo>
                <a:lnTo>
                  <a:pt x="325297" y="480529"/>
                </a:lnTo>
                <a:lnTo>
                  <a:pt x="305117" y="524281"/>
                </a:lnTo>
                <a:lnTo>
                  <a:pt x="301510" y="530758"/>
                </a:lnTo>
                <a:lnTo>
                  <a:pt x="295033" y="527888"/>
                </a:lnTo>
                <a:lnTo>
                  <a:pt x="295033" y="541680"/>
                </a:lnTo>
                <a:lnTo>
                  <a:pt x="272059" y="574598"/>
                </a:lnTo>
                <a:lnTo>
                  <a:pt x="245999" y="603872"/>
                </a:lnTo>
                <a:lnTo>
                  <a:pt x="217157" y="629196"/>
                </a:lnTo>
                <a:lnTo>
                  <a:pt x="185801" y="650265"/>
                </a:lnTo>
                <a:lnTo>
                  <a:pt x="154470" y="629196"/>
                </a:lnTo>
                <a:lnTo>
                  <a:pt x="125768" y="604024"/>
                </a:lnTo>
                <a:lnTo>
                  <a:pt x="99758" y="574852"/>
                </a:lnTo>
                <a:lnTo>
                  <a:pt x="76809" y="542061"/>
                </a:lnTo>
                <a:lnTo>
                  <a:pt x="102273" y="531710"/>
                </a:lnTo>
                <a:lnTo>
                  <a:pt x="104254" y="531152"/>
                </a:lnTo>
                <a:lnTo>
                  <a:pt x="129247" y="524205"/>
                </a:lnTo>
                <a:lnTo>
                  <a:pt x="157378" y="519645"/>
                </a:lnTo>
                <a:lnTo>
                  <a:pt x="186334" y="518109"/>
                </a:lnTo>
                <a:lnTo>
                  <a:pt x="215011" y="519620"/>
                </a:lnTo>
                <a:lnTo>
                  <a:pt x="242925" y="524116"/>
                </a:lnTo>
                <a:lnTo>
                  <a:pt x="269709" y="531495"/>
                </a:lnTo>
                <a:lnTo>
                  <a:pt x="295033" y="541680"/>
                </a:lnTo>
                <a:lnTo>
                  <a:pt x="295033" y="527888"/>
                </a:lnTo>
                <a:lnTo>
                  <a:pt x="250494" y="512876"/>
                </a:lnTo>
                <a:lnTo>
                  <a:pt x="250494" y="496773"/>
                </a:lnTo>
                <a:lnTo>
                  <a:pt x="205790" y="489762"/>
                </a:lnTo>
                <a:lnTo>
                  <a:pt x="185801" y="489026"/>
                </a:lnTo>
                <a:lnTo>
                  <a:pt x="165823" y="489762"/>
                </a:lnTo>
                <a:lnTo>
                  <a:pt x="126403" y="495427"/>
                </a:lnTo>
                <a:lnTo>
                  <a:pt x="121107" y="496557"/>
                </a:lnTo>
                <a:lnTo>
                  <a:pt x="121119" y="513118"/>
                </a:lnTo>
                <a:lnTo>
                  <a:pt x="107924" y="516648"/>
                </a:lnTo>
                <a:lnTo>
                  <a:pt x="95034" y="520839"/>
                </a:lnTo>
                <a:lnTo>
                  <a:pt x="82499" y="525678"/>
                </a:lnTo>
                <a:lnTo>
                  <a:pt x="70332" y="531152"/>
                </a:lnTo>
                <a:lnTo>
                  <a:pt x="69024" y="528878"/>
                </a:lnTo>
                <a:lnTo>
                  <a:pt x="46291" y="480529"/>
                </a:lnTo>
                <a:lnTo>
                  <a:pt x="31673" y="434149"/>
                </a:lnTo>
                <a:lnTo>
                  <a:pt x="22783" y="385813"/>
                </a:lnTo>
                <a:lnTo>
                  <a:pt x="19773" y="336194"/>
                </a:lnTo>
                <a:lnTo>
                  <a:pt x="22783" y="286778"/>
                </a:lnTo>
                <a:lnTo>
                  <a:pt x="31673" y="238772"/>
                </a:lnTo>
                <a:lnTo>
                  <a:pt x="46291" y="192849"/>
                </a:lnTo>
                <a:lnTo>
                  <a:pt x="66471" y="149631"/>
                </a:lnTo>
                <a:lnTo>
                  <a:pt x="90601" y="111747"/>
                </a:lnTo>
                <a:lnTo>
                  <a:pt x="118795" y="78092"/>
                </a:lnTo>
                <a:lnTo>
                  <a:pt x="150672" y="49098"/>
                </a:lnTo>
                <a:lnTo>
                  <a:pt x="185801" y="25184"/>
                </a:lnTo>
                <a:lnTo>
                  <a:pt x="220941" y="49098"/>
                </a:lnTo>
                <a:lnTo>
                  <a:pt x="252806" y="78092"/>
                </a:lnTo>
                <a:lnTo>
                  <a:pt x="281000" y="111747"/>
                </a:lnTo>
                <a:lnTo>
                  <a:pt x="305117" y="149631"/>
                </a:lnTo>
                <a:lnTo>
                  <a:pt x="325297" y="192849"/>
                </a:lnTo>
                <a:lnTo>
                  <a:pt x="339928" y="238772"/>
                </a:lnTo>
                <a:lnTo>
                  <a:pt x="348818" y="286778"/>
                </a:lnTo>
                <a:lnTo>
                  <a:pt x="351828" y="336194"/>
                </a:lnTo>
                <a:lnTo>
                  <a:pt x="351828" y="229793"/>
                </a:lnTo>
                <a:lnTo>
                  <a:pt x="342569" y="179959"/>
                </a:lnTo>
                <a:lnTo>
                  <a:pt x="278701" y="75920"/>
                </a:lnTo>
                <a:lnTo>
                  <a:pt x="222796" y="25184"/>
                </a:lnTo>
                <a:lnTo>
                  <a:pt x="185801" y="0"/>
                </a:lnTo>
                <a:lnTo>
                  <a:pt x="156768" y="18046"/>
                </a:lnTo>
                <a:lnTo>
                  <a:pt x="92900" y="76123"/>
                </a:lnTo>
                <a:lnTo>
                  <a:pt x="29032" y="180200"/>
                </a:lnTo>
                <a:lnTo>
                  <a:pt x="0" y="336194"/>
                </a:lnTo>
                <a:lnTo>
                  <a:pt x="29032" y="492645"/>
                </a:lnTo>
                <a:lnTo>
                  <a:pt x="92900" y="597738"/>
                </a:lnTo>
                <a:lnTo>
                  <a:pt x="156768" y="656856"/>
                </a:lnTo>
                <a:lnTo>
                  <a:pt x="185801" y="675360"/>
                </a:lnTo>
                <a:lnTo>
                  <a:pt x="214833" y="656932"/>
                </a:lnTo>
                <a:lnTo>
                  <a:pt x="222046" y="650265"/>
                </a:lnTo>
                <a:lnTo>
                  <a:pt x="278701" y="597941"/>
                </a:lnTo>
                <a:lnTo>
                  <a:pt x="319544" y="530758"/>
                </a:lnTo>
                <a:lnTo>
                  <a:pt x="342493" y="493014"/>
                </a:lnTo>
                <a:lnTo>
                  <a:pt x="342620" y="492645"/>
                </a:lnTo>
                <a:lnTo>
                  <a:pt x="371602" y="336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29780" y="5806825"/>
            <a:ext cx="246227" cy="3634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8479" y="2621279"/>
            <a:ext cx="9110472" cy="423672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88952" cy="296265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3439" y="5738125"/>
            <a:ext cx="1237282" cy="63800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068242" y="5683351"/>
            <a:ext cx="372110" cy="675640"/>
          </a:xfrm>
          <a:custGeom>
            <a:avLst/>
            <a:gdLst/>
            <a:ahLst/>
            <a:cxnLst/>
            <a:rect l="l" t="t" r="r" b="b"/>
            <a:pathLst>
              <a:path w="372109" h="675639">
                <a:moveTo>
                  <a:pt x="150825" y="588403"/>
                </a:moveTo>
                <a:lnTo>
                  <a:pt x="141566" y="587413"/>
                </a:lnTo>
                <a:lnTo>
                  <a:pt x="141706" y="585127"/>
                </a:lnTo>
                <a:lnTo>
                  <a:pt x="141566" y="577265"/>
                </a:lnTo>
                <a:lnTo>
                  <a:pt x="141516" y="561581"/>
                </a:lnTo>
                <a:lnTo>
                  <a:pt x="141668" y="553554"/>
                </a:lnTo>
                <a:lnTo>
                  <a:pt x="141973" y="544842"/>
                </a:lnTo>
                <a:lnTo>
                  <a:pt x="126733" y="544842"/>
                </a:lnTo>
                <a:lnTo>
                  <a:pt x="126733" y="545820"/>
                </a:lnTo>
                <a:lnTo>
                  <a:pt x="135521" y="546798"/>
                </a:lnTo>
                <a:lnTo>
                  <a:pt x="135788" y="548830"/>
                </a:lnTo>
                <a:lnTo>
                  <a:pt x="135788" y="577265"/>
                </a:lnTo>
                <a:lnTo>
                  <a:pt x="135648" y="585127"/>
                </a:lnTo>
                <a:lnTo>
                  <a:pt x="135788" y="587413"/>
                </a:lnTo>
                <a:lnTo>
                  <a:pt x="126542" y="588403"/>
                </a:lnTo>
                <a:lnTo>
                  <a:pt x="126542" y="589381"/>
                </a:lnTo>
                <a:lnTo>
                  <a:pt x="150825" y="589381"/>
                </a:lnTo>
                <a:lnTo>
                  <a:pt x="150825" y="588403"/>
                </a:lnTo>
                <a:close/>
              </a:path>
              <a:path w="372109" h="675639">
                <a:moveTo>
                  <a:pt x="183375" y="572287"/>
                </a:moveTo>
                <a:lnTo>
                  <a:pt x="178523" y="568883"/>
                </a:lnTo>
                <a:lnTo>
                  <a:pt x="177596" y="568172"/>
                </a:lnTo>
                <a:lnTo>
                  <a:pt x="177596" y="574243"/>
                </a:lnTo>
                <a:lnTo>
                  <a:pt x="177596" y="584860"/>
                </a:lnTo>
                <a:lnTo>
                  <a:pt x="174574" y="588467"/>
                </a:lnTo>
                <a:lnTo>
                  <a:pt x="164528" y="588467"/>
                </a:lnTo>
                <a:lnTo>
                  <a:pt x="160794" y="583209"/>
                </a:lnTo>
                <a:lnTo>
                  <a:pt x="160794" y="573786"/>
                </a:lnTo>
                <a:lnTo>
                  <a:pt x="163347" y="569671"/>
                </a:lnTo>
                <a:lnTo>
                  <a:pt x="166763" y="567372"/>
                </a:lnTo>
                <a:lnTo>
                  <a:pt x="171297" y="570839"/>
                </a:lnTo>
                <a:lnTo>
                  <a:pt x="177596" y="574243"/>
                </a:lnTo>
                <a:lnTo>
                  <a:pt x="177596" y="568172"/>
                </a:lnTo>
                <a:lnTo>
                  <a:pt x="176555" y="567372"/>
                </a:lnTo>
                <a:lnTo>
                  <a:pt x="173380" y="564946"/>
                </a:lnTo>
                <a:lnTo>
                  <a:pt x="174459" y="564299"/>
                </a:lnTo>
                <a:lnTo>
                  <a:pt x="182384" y="559498"/>
                </a:lnTo>
                <a:lnTo>
                  <a:pt x="182384" y="546989"/>
                </a:lnTo>
                <a:lnTo>
                  <a:pt x="179603" y="545744"/>
                </a:lnTo>
                <a:lnTo>
                  <a:pt x="176618" y="544398"/>
                </a:lnTo>
                <a:lnTo>
                  <a:pt x="176618" y="550011"/>
                </a:lnTo>
                <a:lnTo>
                  <a:pt x="176618" y="558266"/>
                </a:lnTo>
                <a:lnTo>
                  <a:pt x="175094" y="561936"/>
                </a:lnTo>
                <a:lnTo>
                  <a:pt x="172478" y="564299"/>
                </a:lnTo>
                <a:lnTo>
                  <a:pt x="168478" y="561276"/>
                </a:lnTo>
                <a:lnTo>
                  <a:pt x="162560" y="557872"/>
                </a:lnTo>
                <a:lnTo>
                  <a:pt x="162560" y="548563"/>
                </a:lnTo>
                <a:lnTo>
                  <a:pt x="165252" y="545744"/>
                </a:lnTo>
                <a:lnTo>
                  <a:pt x="174053" y="545744"/>
                </a:lnTo>
                <a:lnTo>
                  <a:pt x="176618" y="550011"/>
                </a:lnTo>
                <a:lnTo>
                  <a:pt x="176618" y="544398"/>
                </a:lnTo>
                <a:lnTo>
                  <a:pt x="175831" y="544042"/>
                </a:lnTo>
                <a:lnTo>
                  <a:pt x="163741" y="544042"/>
                </a:lnTo>
                <a:lnTo>
                  <a:pt x="156781" y="547446"/>
                </a:lnTo>
                <a:lnTo>
                  <a:pt x="156781" y="560171"/>
                </a:lnTo>
                <a:lnTo>
                  <a:pt x="161112" y="563245"/>
                </a:lnTo>
                <a:lnTo>
                  <a:pt x="165049" y="566191"/>
                </a:lnTo>
                <a:lnTo>
                  <a:pt x="165722" y="566648"/>
                </a:lnTo>
                <a:lnTo>
                  <a:pt x="160655" y="569201"/>
                </a:lnTo>
                <a:lnTo>
                  <a:pt x="155028" y="572744"/>
                </a:lnTo>
                <a:lnTo>
                  <a:pt x="155028" y="586701"/>
                </a:lnTo>
                <a:lnTo>
                  <a:pt x="162560" y="590169"/>
                </a:lnTo>
                <a:lnTo>
                  <a:pt x="175971" y="590169"/>
                </a:lnTo>
                <a:lnTo>
                  <a:pt x="179120" y="588467"/>
                </a:lnTo>
                <a:lnTo>
                  <a:pt x="183375" y="586181"/>
                </a:lnTo>
                <a:lnTo>
                  <a:pt x="183375" y="572287"/>
                </a:lnTo>
                <a:close/>
              </a:path>
              <a:path w="372109" h="675639">
                <a:moveTo>
                  <a:pt x="218998" y="572287"/>
                </a:moveTo>
                <a:lnTo>
                  <a:pt x="214134" y="568871"/>
                </a:lnTo>
                <a:lnTo>
                  <a:pt x="213207" y="568172"/>
                </a:lnTo>
                <a:lnTo>
                  <a:pt x="213207" y="574255"/>
                </a:lnTo>
                <a:lnTo>
                  <a:pt x="213207" y="584860"/>
                </a:lnTo>
                <a:lnTo>
                  <a:pt x="210210" y="588454"/>
                </a:lnTo>
                <a:lnTo>
                  <a:pt x="200164" y="588454"/>
                </a:lnTo>
                <a:lnTo>
                  <a:pt x="196418" y="583222"/>
                </a:lnTo>
                <a:lnTo>
                  <a:pt x="196418" y="573798"/>
                </a:lnTo>
                <a:lnTo>
                  <a:pt x="198970" y="569671"/>
                </a:lnTo>
                <a:lnTo>
                  <a:pt x="202399" y="567372"/>
                </a:lnTo>
                <a:lnTo>
                  <a:pt x="206908" y="570839"/>
                </a:lnTo>
                <a:lnTo>
                  <a:pt x="213207" y="574255"/>
                </a:lnTo>
                <a:lnTo>
                  <a:pt x="213207" y="568172"/>
                </a:lnTo>
                <a:lnTo>
                  <a:pt x="212178" y="567372"/>
                </a:lnTo>
                <a:lnTo>
                  <a:pt x="209016" y="564959"/>
                </a:lnTo>
                <a:lnTo>
                  <a:pt x="210096" y="564299"/>
                </a:lnTo>
                <a:lnTo>
                  <a:pt x="218020" y="559511"/>
                </a:lnTo>
                <a:lnTo>
                  <a:pt x="218020" y="546989"/>
                </a:lnTo>
                <a:lnTo>
                  <a:pt x="215226" y="545744"/>
                </a:lnTo>
                <a:lnTo>
                  <a:pt x="212229" y="544410"/>
                </a:lnTo>
                <a:lnTo>
                  <a:pt x="212229" y="550024"/>
                </a:lnTo>
                <a:lnTo>
                  <a:pt x="212229" y="558266"/>
                </a:lnTo>
                <a:lnTo>
                  <a:pt x="210718" y="561936"/>
                </a:lnTo>
                <a:lnTo>
                  <a:pt x="208102" y="564299"/>
                </a:lnTo>
                <a:lnTo>
                  <a:pt x="204101" y="561276"/>
                </a:lnTo>
                <a:lnTo>
                  <a:pt x="198196" y="557872"/>
                </a:lnTo>
                <a:lnTo>
                  <a:pt x="198196" y="548563"/>
                </a:lnTo>
                <a:lnTo>
                  <a:pt x="200875" y="545744"/>
                </a:lnTo>
                <a:lnTo>
                  <a:pt x="209664" y="545744"/>
                </a:lnTo>
                <a:lnTo>
                  <a:pt x="212229" y="550024"/>
                </a:lnTo>
                <a:lnTo>
                  <a:pt x="212229" y="544410"/>
                </a:lnTo>
                <a:lnTo>
                  <a:pt x="211442" y="544055"/>
                </a:lnTo>
                <a:lnTo>
                  <a:pt x="199364" y="544055"/>
                </a:lnTo>
                <a:lnTo>
                  <a:pt x="192417" y="547458"/>
                </a:lnTo>
                <a:lnTo>
                  <a:pt x="192417" y="560158"/>
                </a:lnTo>
                <a:lnTo>
                  <a:pt x="196748" y="563245"/>
                </a:lnTo>
                <a:lnTo>
                  <a:pt x="200685" y="566191"/>
                </a:lnTo>
                <a:lnTo>
                  <a:pt x="201333" y="566648"/>
                </a:lnTo>
                <a:lnTo>
                  <a:pt x="196278" y="569201"/>
                </a:lnTo>
                <a:lnTo>
                  <a:pt x="190639" y="572744"/>
                </a:lnTo>
                <a:lnTo>
                  <a:pt x="190639" y="586701"/>
                </a:lnTo>
                <a:lnTo>
                  <a:pt x="198196" y="590169"/>
                </a:lnTo>
                <a:lnTo>
                  <a:pt x="211582" y="590169"/>
                </a:lnTo>
                <a:lnTo>
                  <a:pt x="214744" y="588454"/>
                </a:lnTo>
                <a:lnTo>
                  <a:pt x="218998" y="586168"/>
                </a:lnTo>
                <a:lnTo>
                  <a:pt x="218998" y="572287"/>
                </a:lnTo>
                <a:close/>
              </a:path>
              <a:path w="372109" h="675639">
                <a:moveTo>
                  <a:pt x="254330" y="545223"/>
                </a:moveTo>
                <a:lnTo>
                  <a:pt x="253796" y="544830"/>
                </a:lnTo>
                <a:lnTo>
                  <a:pt x="227190" y="544830"/>
                </a:lnTo>
                <a:lnTo>
                  <a:pt x="223913" y="556501"/>
                </a:lnTo>
                <a:lnTo>
                  <a:pt x="224904" y="556755"/>
                </a:lnTo>
                <a:lnTo>
                  <a:pt x="228574" y="551192"/>
                </a:lnTo>
                <a:lnTo>
                  <a:pt x="227863" y="550202"/>
                </a:lnTo>
                <a:lnTo>
                  <a:pt x="235267" y="550202"/>
                </a:lnTo>
                <a:lnTo>
                  <a:pt x="248539" y="550202"/>
                </a:lnTo>
                <a:lnTo>
                  <a:pt x="227723" y="590169"/>
                </a:lnTo>
                <a:lnTo>
                  <a:pt x="232257" y="590169"/>
                </a:lnTo>
                <a:lnTo>
                  <a:pt x="254330" y="545223"/>
                </a:lnTo>
                <a:close/>
              </a:path>
              <a:path w="372109" h="675639">
                <a:moveTo>
                  <a:pt x="371602" y="336194"/>
                </a:moveTo>
                <a:lnTo>
                  <a:pt x="351828" y="229793"/>
                </a:lnTo>
                <a:lnTo>
                  <a:pt x="351828" y="336194"/>
                </a:lnTo>
                <a:lnTo>
                  <a:pt x="348818" y="385826"/>
                </a:lnTo>
                <a:lnTo>
                  <a:pt x="339928" y="434149"/>
                </a:lnTo>
                <a:lnTo>
                  <a:pt x="325297" y="480529"/>
                </a:lnTo>
                <a:lnTo>
                  <a:pt x="305117" y="524281"/>
                </a:lnTo>
                <a:lnTo>
                  <a:pt x="301510" y="530758"/>
                </a:lnTo>
                <a:lnTo>
                  <a:pt x="295033" y="527888"/>
                </a:lnTo>
                <a:lnTo>
                  <a:pt x="295033" y="541680"/>
                </a:lnTo>
                <a:lnTo>
                  <a:pt x="272059" y="574598"/>
                </a:lnTo>
                <a:lnTo>
                  <a:pt x="245999" y="603872"/>
                </a:lnTo>
                <a:lnTo>
                  <a:pt x="217157" y="629196"/>
                </a:lnTo>
                <a:lnTo>
                  <a:pt x="185801" y="650265"/>
                </a:lnTo>
                <a:lnTo>
                  <a:pt x="154470" y="629196"/>
                </a:lnTo>
                <a:lnTo>
                  <a:pt x="125768" y="604024"/>
                </a:lnTo>
                <a:lnTo>
                  <a:pt x="99758" y="574852"/>
                </a:lnTo>
                <a:lnTo>
                  <a:pt x="76809" y="542061"/>
                </a:lnTo>
                <a:lnTo>
                  <a:pt x="102273" y="531710"/>
                </a:lnTo>
                <a:lnTo>
                  <a:pt x="104254" y="531152"/>
                </a:lnTo>
                <a:lnTo>
                  <a:pt x="129247" y="524205"/>
                </a:lnTo>
                <a:lnTo>
                  <a:pt x="157378" y="519645"/>
                </a:lnTo>
                <a:lnTo>
                  <a:pt x="186334" y="518109"/>
                </a:lnTo>
                <a:lnTo>
                  <a:pt x="215011" y="519620"/>
                </a:lnTo>
                <a:lnTo>
                  <a:pt x="242925" y="524116"/>
                </a:lnTo>
                <a:lnTo>
                  <a:pt x="269709" y="531495"/>
                </a:lnTo>
                <a:lnTo>
                  <a:pt x="295033" y="541680"/>
                </a:lnTo>
                <a:lnTo>
                  <a:pt x="295033" y="527888"/>
                </a:lnTo>
                <a:lnTo>
                  <a:pt x="250494" y="512876"/>
                </a:lnTo>
                <a:lnTo>
                  <a:pt x="250494" y="496773"/>
                </a:lnTo>
                <a:lnTo>
                  <a:pt x="205790" y="489762"/>
                </a:lnTo>
                <a:lnTo>
                  <a:pt x="185801" y="489026"/>
                </a:lnTo>
                <a:lnTo>
                  <a:pt x="165823" y="489762"/>
                </a:lnTo>
                <a:lnTo>
                  <a:pt x="126403" y="495427"/>
                </a:lnTo>
                <a:lnTo>
                  <a:pt x="121107" y="496557"/>
                </a:lnTo>
                <a:lnTo>
                  <a:pt x="121119" y="513118"/>
                </a:lnTo>
                <a:lnTo>
                  <a:pt x="107924" y="516648"/>
                </a:lnTo>
                <a:lnTo>
                  <a:pt x="95034" y="520839"/>
                </a:lnTo>
                <a:lnTo>
                  <a:pt x="82499" y="525678"/>
                </a:lnTo>
                <a:lnTo>
                  <a:pt x="70332" y="531152"/>
                </a:lnTo>
                <a:lnTo>
                  <a:pt x="69024" y="528878"/>
                </a:lnTo>
                <a:lnTo>
                  <a:pt x="46291" y="480529"/>
                </a:lnTo>
                <a:lnTo>
                  <a:pt x="31673" y="434149"/>
                </a:lnTo>
                <a:lnTo>
                  <a:pt x="22783" y="385813"/>
                </a:lnTo>
                <a:lnTo>
                  <a:pt x="19773" y="336194"/>
                </a:lnTo>
                <a:lnTo>
                  <a:pt x="22783" y="286778"/>
                </a:lnTo>
                <a:lnTo>
                  <a:pt x="31673" y="238772"/>
                </a:lnTo>
                <a:lnTo>
                  <a:pt x="46291" y="192849"/>
                </a:lnTo>
                <a:lnTo>
                  <a:pt x="66471" y="149631"/>
                </a:lnTo>
                <a:lnTo>
                  <a:pt x="90601" y="111747"/>
                </a:lnTo>
                <a:lnTo>
                  <a:pt x="118795" y="78092"/>
                </a:lnTo>
                <a:lnTo>
                  <a:pt x="150672" y="49098"/>
                </a:lnTo>
                <a:lnTo>
                  <a:pt x="185801" y="25184"/>
                </a:lnTo>
                <a:lnTo>
                  <a:pt x="220941" y="49098"/>
                </a:lnTo>
                <a:lnTo>
                  <a:pt x="252806" y="78092"/>
                </a:lnTo>
                <a:lnTo>
                  <a:pt x="281000" y="111747"/>
                </a:lnTo>
                <a:lnTo>
                  <a:pt x="305117" y="149631"/>
                </a:lnTo>
                <a:lnTo>
                  <a:pt x="325297" y="192849"/>
                </a:lnTo>
                <a:lnTo>
                  <a:pt x="339928" y="238772"/>
                </a:lnTo>
                <a:lnTo>
                  <a:pt x="348818" y="286778"/>
                </a:lnTo>
                <a:lnTo>
                  <a:pt x="351828" y="336194"/>
                </a:lnTo>
                <a:lnTo>
                  <a:pt x="351828" y="229793"/>
                </a:lnTo>
                <a:lnTo>
                  <a:pt x="342569" y="179959"/>
                </a:lnTo>
                <a:lnTo>
                  <a:pt x="278701" y="75920"/>
                </a:lnTo>
                <a:lnTo>
                  <a:pt x="222796" y="25184"/>
                </a:lnTo>
                <a:lnTo>
                  <a:pt x="185801" y="0"/>
                </a:lnTo>
                <a:lnTo>
                  <a:pt x="156768" y="18046"/>
                </a:lnTo>
                <a:lnTo>
                  <a:pt x="92900" y="76123"/>
                </a:lnTo>
                <a:lnTo>
                  <a:pt x="29032" y="180200"/>
                </a:lnTo>
                <a:lnTo>
                  <a:pt x="0" y="336194"/>
                </a:lnTo>
                <a:lnTo>
                  <a:pt x="29032" y="492645"/>
                </a:lnTo>
                <a:lnTo>
                  <a:pt x="92900" y="597738"/>
                </a:lnTo>
                <a:lnTo>
                  <a:pt x="156768" y="656856"/>
                </a:lnTo>
                <a:lnTo>
                  <a:pt x="185801" y="675360"/>
                </a:lnTo>
                <a:lnTo>
                  <a:pt x="214833" y="656932"/>
                </a:lnTo>
                <a:lnTo>
                  <a:pt x="222046" y="650265"/>
                </a:lnTo>
                <a:lnTo>
                  <a:pt x="278701" y="597941"/>
                </a:lnTo>
                <a:lnTo>
                  <a:pt x="319544" y="530758"/>
                </a:lnTo>
                <a:lnTo>
                  <a:pt x="342493" y="493014"/>
                </a:lnTo>
                <a:lnTo>
                  <a:pt x="342620" y="492645"/>
                </a:lnTo>
                <a:lnTo>
                  <a:pt x="371602" y="336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29780" y="5806825"/>
            <a:ext cx="246227" cy="3634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20428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3439" y="5738125"/>
            <a:ext cx="1237282" cy="63800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68242" y="5683351"/>
            <a:ext cx="372110" cy="675640"/>
          </a:xfrm>
          <a:custGeom>
            <a:avLst/>
            <a:gdLst/>
            <a:ahLst/>
            <a:cxnLst/>
            <a:rect l="l" t="t" r="r" b="b"/>
            <a:pathLst>
              <a:path w="372109" h="675639">
                <a:moveTo>
                  <a:pt x="150825" y="588403"/>
                </a:moveTo>
                <a:lnTo>
                  <a:pt x="141566" y="587413"/>
                </a:lnTo>
                <a:lnTo>
                  <a:pt x="141706" y="585127"/>
                </a:lnTo>
                <a:lnTo>
                  <a:pt x="141566" y="577265"/>
                </a:lnTo>
                <a:lnTo>
                  <a:pt x="141516" y="561581"/>
                </a:lnTo>
                <a:lnTo>
                  <a:pt x="141668" y="553554"/>
                </a:lnTo>
                <a:lnTo>
                  <a:pt x="141973" y="544842"/>
                </a:lnTo>
                <a:lnTo>
                  <a:pt x="126733" y="544842"/>
                </a:lnTo>
                <a:lnTo>
                  <a:pt x="126733" y="545820"/>
                </a:lnTo>
                <a:lnTo>
                  <a:pt x="135521" y="546798"/>
                </a:lnTo>
                <a:lnTo>
                  <a:pt x="135788" y="548830"/>
                </a:lnTo>
                <a:lnTo>
                  <a:pt x="135788" y="577265"/>
                </a:lnTo>
                <a:lnTo>
                  <a:pt x="135648" y="585127"/>
                </a:lnTo>
                <a:lnTo>
                  <a:pt x="135788" y="587413"/>
                </a:lnTo>
                <a:lnTo>
                  <a:pt x="126542" y="588403"/>
                </a:lnTo>
                <a:lnTo>
                  <a:pt x="126542" y="589381"/>
                </a:lnTo>
                <a:lnTo>
                  <a:pt x="150825" y="589381"/>
                </a:lnTo>
                <a:lnTo>
                  <a:pt x="150825" y="588403"/>
                </a:lnTo>
                <a:close/>
              </a:path>
              <a:path w="372109" h="675639">
                <a:moveTo>
                  <a:pt x="183375" y="572287"/>
                </a:moveTo>
                <a:lnTo>
                  <a:pt x="178523" y="568883"/>
                </a:lnTo>
                <a:lnTo>
                  <a:pt x="177596" y="568172"/>
                </a:lnTo>
                <a:lnTo>
                  <a:pt x="177596" y="574243"/>
                </a:lnTo>
                <a:lnTo>
                  <a:pt x="177596" y="584860"/>
                </a:lnTo>
                <a:lnTo>
                  <a:pt x="174574" y="588467"/>
                </a:lnTo>
                <a:lnTo>
                  <a:pt x="164528" y="588467"/>
                </a:lnTo>
                <a:lnTo>
                  <a:pt x="160794" y="583209"/>
                </a:lnTo>
                <a:lnTo>
                  <a:pt x="160794" y="573786"/>
                </a:lnTo>
                <a:lnTo>
                  <a:pt x="163347" y="569671"/>
                </a:lnTo>
                <a:lnTo>
                  <a:pt x="166763" y="567372"/>
                </a:lnTo>
                <a:lnTo>
                  <a:pt x="171297" y="570839"/>
                </a:lnTo>
                <a:lnTo>
                  <a:pt x="177596" y="574243"/>
                </a:lnTo>
                <a:lnTo>
                  <a:pt x="177596" y="568172"/>
                </a:lnTo>
                <a:lnTo>
                  <a:pt x="176555" y="567372"/>
                </a:lnTo>
                <a:lnTo>
                  <a:pt x="173380" y="564946"/>
                </a:lnTo>
                <a:lnTo>
                  <a:pt x="174459" y="564299"/>
                </a:lnTo>
                <a:lnTo>
                  <a:pt x="182384" y="559498"/>
                </a:lnTo>
                <a:lnTo>
                  <a:pt x="182384" y="546989"/>
                </a:lnTo>
                <a:lnTo>
                  <a:pt x="179603" y="545744"/>
                </a:lnTo>
                <a:lnTo>
                  <a:pt x="176618" y="544398"/>
                </a:lnTo>
                <a:lnTo>
                  <a:pt x="176618" y="550011"/>
                </a:lnTo>
                <a:lnTo>
                  <a:pt x="176618" y="558266"/>
                </a:lnTo>
                <a:lnTo>
                  <a:pt x="175094" y="561936"/>
                </a:lnTo>
                <a:lnTo>
                  <a:pt x="172478" y="564299"/>
                </a:lnTo>
                <a:lnTo>
                  <a:pt x="168478" y="561276"/>
                </a:lnTo>
                <a:lnTo>
                  <a:pt x="162560" y="557872"/>
                </a:lnTo>
                <a:lnTo>
                  <a:pt x="162560" y="548563"/>
                </a:lnTo>
                <a:lnTo>
                  <a:pt x="165252" y="545744"/>
                </a:lnTo>
                <a:lnTo>
                  <a:pt x="174053" y="545744"/>
                </a:lnTo>
                <a:lnTo>
                  <a:pt x="176618" y="550011"/>
                </a:lnTo>
                <a:lnTo>
                  <a:pt x="176618" y="544398"/>
                </a:lnTo>
                <a:lnTo>
                  <a:pt x="175831" y="544042"/>
                </a:lnTo>
                <a:lnTo>
                  <a:pt x="163741" y="544042"/>
                </a:lnTo>
                <a:lnTo>
                  <a:pt x="156781" y="547446"/>
                </a:lnTo>
                <a:lnTo>
                  <a:pt x="156781" y="560171"/>
                </a:lnTo>
                <a:lnTo>
                  <a:pt x="161112" y="563245"/>
                </a:lnTo>
                <a:lnTo>
                  <a:pt x="165049" y="566191"/>
                </a:lnTo>
                <a:lnTo>
                  <a:pt x="165722" y="566648"/>
                </a:lnTo>
                <a:lnTo>
                  <a:pt x="160655" y="569201"/>
                </a:lnTo>
                <a:lnTo>
                  <a:pt x="155028" y="572744"/>
                </a:lnTo>
                <a:lnTo>
                  <a:pt x="155028" y="586701"/>
                </a:lnTo>
                <a:lnTo>
                  <a:pt x="162560" y="590169"/>
                </a:lnTo>
                <a:lnTo>
                  <a:pt x="175971" y="590169"/>
                </a:lnTo>
                <a:lnTo>
                  <a:pt x="179120" y="588467"/>
                </a:lnTo>
                <a:lnTo>
                  <a:pt x="183375" y="586181"/>
                </a:lnTo>
                <a:lnTo>
                  <a:pt x="183375" y="572287"/>
                </a:lnTo>
                <a:close/>
              </a:path>
              <a:path w="372109" h="675639">
                <a:moveTo>
                  <a:pt x="218998" y="572287"/>
                </a:moveTo>
                <a:lnTo>
                  <a:pt x="214134" y="568871"/>
                </a:lnTo>
                <a:lnTo>
                  <a:pt x="213207" y="568172"/>
                </a:lnTo>
                <a:lnTo>
                  <a:pt x="213207" y="574255"/>
                </a:lnTo>
                <a:lnTo>
                  <a:pt x="213207" y="584860"/>
                </a:lnTo>
                <a:lnTo>
                  <a:pt x="210210" y="588454"/>
                </a:lnTo>
                <a:lnTo>
                  <a:pt x="200164" y="588454"/>
                </a:lnTo>
                <a:lnTo>
                  <a:pt x="196418" y="583222"/>
                </a:lnTo>
                <a:lnTo>
                  <a:pt x="196418" y="573798"/>
                </a:lnTo>
                <a:lnTo>
                  <a:pt x="198970" y="569671"/>
                </a:lnTo>
                <a:lnTo>
                  <a:pt x="202399" y="567372"/>
                </a:lnTo>
                <a:lnTo>
                  <a:pt x="206908" y="570839"/>
                </a:lnTo>
                <a:lnTo>
                  <a:pt x="213207" y="574255"/>
                </a:lnTo>
                <a:lnTo>
                  <a:pt x="213207" y="568172"/>
                </a:lnTo>
                <a:lnTo>
                  <a:pt x="212178" y="567372"/>
                </a:lnTo>
                <a:lnTo>
                  <a:pt x="209016" y="564959"/>
                </a:lnTo>
                <a:lnTo>
                  <a:pt x="210096" y="564299"/>
                </a:lnTo>
                <a:lnTo>
                  <a:pt x="218020" y="559511"/>
                </a:lnTo>
                <a:lnTo>
                  <a:pt x="218020" y="546989"/>
                </a:lnTo>
                <a:lnTo>
                  <a:pt x="215226" y="545744"/>
                </a:lnTo>
                <a:lnTo>
                  <a:pt x="212229" y="544410"/>
                </a:lnTo>
                <a:lnTo>
                  <a:pt x="212229" y="550024"/>
                </a:lnTo>
                <a:lnTo>
                  <a:pt x="212229" y="558266"/>
                </a:lnTo>
                <a:lnTo>
                  <a:pt x="210718" y="561936"/>
                </a:lnTo>
                <a:lnTo>
                  <a:pt x="208102" y="564299"/>
                </a:lnTo>
                <a:lnTo>
                  <a:pt x="204101" y="561276"/>
                </a:lnTo>
                <a:lnTo>
                  <a:pt x="198196" y="557872"/>
                </a:lnTo>
                <a:lnTo>
                  <a:pt x="198196" y="548563"/>
                </a:lnTo>
                <a:lnTo>
                  <a:pt x="200875" y="545744"/>
                </a:lnTo>
                <a:lnTo>
                  <a:pt x="209664" y="545744"/>
                </a:lnTo>
                <a:lnTo>
                  <a:pt x="212229" y="550024"/>
                </a:lnTo>
                <a:lnTo>
                  <a:pt x="212229" y="544410"/>
                </a:lnTo>
                <a:lnTo>
                  <a:pt x="211442" y="544055"/>
                </a:lnTo>
                <a:lnTo>
                  <a:pt x="199364" y="544055"/>
                </a:lnTo>
                <a:lnTo>
                  <a:pt x="192417" y="547458"/>
                </a:lnTo>
                <a:lnTo>
                  <a:pt x="192417" y="560158"/>
                </a:lnTo>
                <a:lnTo>
                  <a:pt x="196748" y="563245"/>
                </a:lnTo>
                <a:lnTo>
                  <a:pt x="200685" y="566191"/>
                </a:lnTo>
                <a:lnTo>
                  <a:pt x="201333" y="566648"/>
                </a:lnTo>
                <a:lnTo>
                  <a:pt x="196278" y="569201"/>
                </a:lnTo>
                <a:lnTo>
                  <a:pt x="190639" y="572744"/>
                </a:lnTo>
                <a:lnTo>
                  <a:pt x="190639" y="586701"/>
                </a:lnTo>
                <a:lnTo>
                  <a:pt x="198196" y="590169"/>
                </a:lnTo>
                <a:lnTo>
                  <a:pt x="211582" y="590169"/>
                </a:lnTo>
                <a:lnTo>
                  <a:pt x="214744" y="588454"/>
                </a:lnTo>
                <a:lnTo>
                  <a:pt x="218998" y="586168"/>
                </a:lnTo>
                <a:lnTo>
                  <a:pt x="218998" y="572287"/>
                </a:lnTo>
                <a:close/>
              </a:path>
              <a:path w="372109" h="675639">
                <a:moveTo>
                  <a:pt x="254330" y="545223"/>
                </a:moveTo>
                <a:lnTo>
                  <a:pt x="253796" y="544830"/>
                </a:lnTo>
                <a:lnTo>
                  <a:pt x="227190" y="544830"/>
                </a:lnTo>
                <a:lnTo>
                  <a:pt x="223913" y="556501"/>
                </a:lnTo>
                <a:lnTo>
                  <a:pt x="224904" y="556755"/>
                </a:lnTo>
                <a:lnTo>
                  <a:pt x="228574" y="551192"/>
                </a:lnTo>
                <a:lnTo>
                  <a:pt x="227863" y="550202"/>
                </a:lnTo>
                <a:lnTo>
                  <a:pt x="235267" y="550202"/>
                </a:lnTo>
                <a:lnTo>
                  <a:pt x="248539" y="550202"/>
                </a:lnTo>
                <a:lnTo>
                  <a:pt x="227723" y="590169"/>
                </a:lnTo>
                <a:lnTo>
                  <a:pt x="232257" y="590169"/>
                </a:lnTo>
                <a:lnTo>
                  <a:pt x="254330" y="545223"/>
                </a:lnTo>
                <a:close/>
              </a:path>
              <a:path w="372109" h="675639">
                <a:moveTo>
                  <a:pt x="371602" y="336194"/>
                </a:moveTo>
                <a:lnTo>
                  <a:pt x="351828" y="229793"/>
                </a:lnTo>
                <a:lnTo>
                  <a:pt x="351828" y="336194"/>
                </a:lnTo>
                <a:lnTo>
                  <a:pt x="348818" y="385826"/>
                </a:lnTo>
                <a:lnTo>
                  <a:pt x="339928" y="434149"/>
                </a:lnTo>
                <a:lnTo>
                  <a:pt x="325297" y="480529"/>
                </a:lnTo>
                <a:lnTo>
                  <a:pt x="305117" y="524281"/>
                </a:lnTo>
                <a:lnTo>
                  <a:pt x="301510" y="530758"/>
                </a:lnTo>
                <a:lnTo>
                  <a:pt x="295033" y="527888"/>
                </a:lnTo>
                <a:lnTo>
                  <a:pt x="295033" y="541680"/>
                </a:lnTo>
                <a:lnTo>
                  <a:pt x="272059" y="574598"/>
                </a:lnTo>
                <a:lnTo>
                  <a:pt x="245999" y="603872"/>
                </a:lnTo>
                <a:lnTo>
                  <a:pt x="217157" y="629196"/>
                </a:lnTo>
                <a:lnTo>
                  <a:pt x="185801" y="650265"/>
                </a:lnTo>
                <a:lnTo>
                  <a:pt x="154470" y="629196"/>
                </a:lnTo>
                <a:lnTo>
                  <a:pt x="125768" y="604024"/>
                </a:lnTo>
                <a:lnTo>
                  <a:pt x="99758" y="574852"/>
                </a:lnTo>
                <a:lnTo>
                  <a:pt x="76809" y="542061"/>
                </a:lnTo>
                <a:lnTo>
                  <a:pt x="102273" y="531710"/>
                </a:lnTo>
                <a:lnTo>
                  <a:pt x="104254" y="531152"/>
                </a:lnTo>
                <a:lnTo>
                  <a:pt x="129247" y="524205"/>
                </a:lnTo>
                <a:lnTo>
                  <a:pt x="157378" y="519645"/>
                </a:lnTo>
                <a:lnTo>
                  <a:pt x="186334" y="518109"/>
                </a:lnTo>
                <a:lnTo>
                  <a:pt x="215011" y="519620"/>
                </a:lnTo>
                <a:lnTo>
                  <a:pt x="242925" y="524116"/>
                </a:lnTo>
                <a:lnTo>
                  <a:pt x="269709" y="531495"/>
                </a:lnTo>
                <a:lnTo>
                  <a:pt x="295033" y="541680"/>
                </a:lnTo>
                <a:lnTo>
                  <a:pt x="295033" y="527888"/>
                </a:lnTo>
                <a:lnTo>
                  <a:pt x="250494" y="512876"/>
                </a:lnTo>
                <a:lnTo>
                  <a:pt x="250494" y="496773"/>
                </a:lnTo>
                <a:lnTo>
                  <a:pt x="205790" y="489762"/>
                </a:lnTo>
                <a:lnTo>
                  <a:pt x="185801" y="489026"/>
                </a:lnTo>
                <a:lnTo>
                  <a:pt x="165823" y="489762"/>
                </a:lnTo>
                <a:lnTo>
                  <a:pt x="126403" y="495427"/>
                </a:lnTo>
                <a:lnTo>
                  <a:pt x="121107" y="496557"/>
                </a:lnTo>
                <a:lnTo>
                  <a:pt x="121119" y="513118"/>
                </a:lnTo>
                <a:lnTo>
                  <a:pt x="107924" y="516648"/>
                </a:lnTo>
                <a:lnTo>
                  <a:pt x="95034" y="520839"/>
                </a:lnTo>
                <a:lnTo>
                  <a:pt x="82499" y="525678"/>
                </a:lnTo>
                <a:lnTo>
                  <a:pt x="70332" y="531152"/>
                </a:lnTo>
                <a:lnTo>
                  <a:pt x="69024" y="528878"/>
                </a:lnTo>
                <a:lnTo>
                  <a:pt x="46291" y="480529"/>
                </a:lnTo>
                <a:lnTo>
                  <a:pt x="31673" y="434149"/>
                </a:lnTo>
                <a:lnTo>
                  <a:pt x="22783" y="385813"/>
                </a:lnTo>
                <a:lnTo>
                  <a:pt x="19773" y="336194"/>
                </a:lnTo>
                <a:lnTo>
                  <a:pt x="22783" y="286778"/>
                </a:lnTo>
                <a:lnTo>
                  <a:pt x="31673" y="238772"/>
                </a:lnTo>
                <a:lnTo>
                  <a:pt x="46291" y="192849"/>
                </a:lnTo>
                <a:lnTo>
                  <a:pt x="66471" y="149631"/>
                </a:lnTo>
                <a:lnTo>
                  <a:pt x="90601" y="111747"/>
                </a:lnTo>
                <a:lnTo>
                  <a:pt x="118795" y="78092"/>
                </a:lnTo>
                <a:lnTo>
                  <a:pt x="150672" y="49098"/>
                </a:lnTo>
                <a:lnTo>
                  <a:pt x="185801" y="25184"/>
                </a:lnTo>
                <a:lnTo>
                  <a:pt x="220941" y="49098"/>
                </a:lnTo>
                <a:lnTo>
                  <a:pt x="252806" y="78092"/>
                </a:lnTo>
                <a:lnTo>
                  <a:pt x="281000" y="111747"/>
                </a:lnTo>
                <a:lnTo>
                  <a:pt x="305117" y="149631"/>
                </a:lnTo>
                <a:lnTo>
                  <a:pt x="325297" y="192849"/>
                </a:lnTo>
                <a:lnTo>
                  <a:pt x="339928" y="238772"/>
                </a:lnTo>
                <a:lnTo>
                  <a:pt x="348818" y="286778"/>
                </a:lnTo>
                <a:lnTo>
                  <a:pt x="351828" y="336194"/>
                </a:lnTo>
                <a:lnTo>
                  <a:pt x="351828" y="229793"/>
                </a:lnTo>
                <a:lnTo>
                  <a:pt x="342569" y="179959"/>
                </a:lnTo>
                <a:lnTo>
                  <a:pt x="278701" y="75920"/>
                </a:lnTo>
                <a:lnTo>
                  <a:pt x="222796" y="25184"/>
                </a:lnTo>
                <a:lnTo>
                  <a:pt x="185801" y="0"/>
                </a:lnTo>
                <a:lnTo>
                  <a:pt x="156768" y="18046"/>
                </a:lnTo>
                <a:lnTo>
                  <a:pt x="92900" y="76123"/>
                </a:lnTo>
                <a:lnTo>
                  <a:pt x="29032" y="180200"/>
                </a:lnTo>
                <a:lnTo>
                  <a:pt x="0" y="336194"/>
                </a:lnTo>
                <a:lnTo>
                  <a:pt x="29032" y="492645"/>
                </a:lnTo>
                <a:lnTo>
                  <a:pt x="92900" y="597738"/>
                </a:lnTo>
                <a:lnTo>
                  <a:pt x="156768" y="656856"/>
                </a:lnTo>
                <a:lnTo>
                  <a:pt x="185801" y="675360"/>
                </a:lnTo>
                <a:lnTo>
                  <a:pt x="214833" y="656932"/>
                </a:lnTo>
                <a:lnTo>
                  <a:pt x="222046" y="650265"/>
                </a:lnTo>
                <a:lnTo>
                  <a:pt x="278701" y="597941"/>
                </a:lnTo>
                <a:lnTo>
                  <a:pt x="319544" y="530758"/>
                </a:lnTo>
                <a:lnTo>
                  <a:pt x="342493" y="493014"/>
                </a:lnTo>
                <a:lnTo>
                  <a:pt x="342620" y="492645"/>
                </a:lnTo>
                <a:lnTo>
                  <a:pt x="371602" y="336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29780" y="5806825"/>
            <a:ext cx="246227" cy="3634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53551"/>
            <a:ext cx="12192000" cy="5704840"/>
          </a:xfrm>
          <a:custGeom>
            <a:avLst/>
            <a:gdLst/>
            <a:ahLst/>
            <a:cxnLst/>
            <a:rect l="l" t="t" r="r" b="b"/>
            <a:pathLst>
              <a:path w="12192000" h="5704840">
                <a:moveTo>
                  <a:pt x="0" y="5704448"/>
                </a:moveTo>
                <a:lnTo>
                  <a:pt x="12192000" y="5704448"/>
                </a:lnTo>
                <a:lnTo>
                  <a:pt x="12192000" y="0"/>
                </a:lnTo>
                <a:lnTo>
                  <a:pt x="0" y="0"/>
                </a:lnTo>
                <a:lnTo>
                  <a:pt x="0" y="5704448"/>
                </a:lnTo>
                <a:close/>
              </a:path>
            </a:pathLst>
          </a:custGeom>
          <a:solidFill>
            <a:srgbClr val="20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1153795"/>
          </a:xfrm>
          <a:custGeom>
            <a:avLst/>
            <a:gdLst/>
            <a:ahLst/>
            <a:cxnLst/>
            <a:rect l="l" t="t" r="r" b="b"/>
            <a:pathLst>
              <a:path w="12192000" h="1153795">
                <a:moveTo>
                  <a:pt x="12192000" y="0"/>
                </a:moveTo>
                <a:lnTo>
                  <a:pt x="0" y="0"/>
                </a:lnTo>
                <a:lnTo>
                  <a:pt x="0" y="1153551"/>
                </a:lnTo>
                <a:lnTo>
                  <a:pt x="12192000" y="115355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13439" y="5738125"/>
            <a:ext cx="1237282" cy="63800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068242" y="5683351"/>
            <a:ext cx="372110" cy="675640"/>
          </a:xfrm>
          <a:custGeom>
            <a:avLst/>
            <a:gdLst/>
            <a:ahLst/>
            <a:cxnLst/>
            <a:rect l="l" t="t" r="r" b="b"/>
            <a:pathLst>
              <a:path w="372109" h="675639">
                <a:moveTo>
                  <a:pt x="150825" y="588403"/>
                </a:moveTo>
                <a:lnTo>
                  <a:pt x="141566" y="587413"/>
                </a:lnTo>
                <a:lnTo>
                  <a:pt x="141706" y="585127"/>
                </a:lnTo>
                <a:lnTo>
                  <a:pt x="141566" y="577265"/>
                </a:lnTo>
                <a:lnTo>
                  <a:pt x="141516" y="561581"/>
                </a:lnTo>
                <a:lnTo>
                  <a:pt x="141668" y="553554"/>
                </a:lnTo>
                <a:lnTo>
                  <a:pt x="141973" y="544842"/>
                </a:lnTo>
                <a:lnTo>
                  <a:pt x="126733" y="544842"/>
                </a:lnTo>
                <a:lnTo>
                  <a:pt x="126733" y="545820"/>
                </a:lnTo>
                <a:lnTo>
                  <a:pt x="135521" y="546798"/>
                </a:lnTo>
                <a:lnTo>
                  <a:pt x="135788" y="548830"/>
                </a:lnTo>
                <a:lnTo>
                  <a:pt x="135788" y="577265"/>
                </a:lnTo>
                <a:lnTo>
                  <a:pt x="135648" y="585127"/>
                </a:lnTo>
                <a:lnTo>
                  <a:pt x="135788" y="587413"/>
                </a:lnTo>
                <a:lnTo>
                  <a:pt x="126542" y="588403"/>
                </a:lnTo>
                <a:lnTo>
                  <a:pt x="126542" y="589381"/>
                </a:lnTo>
                <a:lnTo>
                  <a:pt x="150825" y="589381"/>
                </a:lnTo>
                <a:lnTo>
                  <a:pt x="150825" y="588403"/>
                </a:lnTo>
                <a:close/>
              </a:path>
              <a:path w="372109" h="675639">
                <a:moveTo>
                  <a:pt x="183375" y="572287"/>
                </a:moveTo>
                <a:lnTo>
                  <a:pt x="178523" y="568883"/>
                </a:lnTo>
                <a:lnTo>
                  <a:pt x="177596" y="568172"/>
                </a:lnTo>
                <a:lnTo>
                  <a:pt x="177596" y="574243"/>
                </a:lnTo>
                <a:lnTo>
                  <a:pt x="177596" y="584860"/>
                </a:lnTo>
                <a:lnTo>
                  <a:pt x="174574" y="588467"/>
                </a:lnTo>
                <a:lnTo>
                  <a:pt x="164528" y="588467"/>
                </a:lnTo>
                <a:lnTo>
                  <a:pt x="160794" y="583209"/>
                </a:lnTo>
                <a:lnTo>
                  <a:pt x="160794" y="573786"/>
                </a:lnTo>
                <a:lnTo>
                  <a:pt x="163347" y="569671"/>
                </a:lnTo>
                <a:lnTo>
                  <a:pt x="166763" y="567372"/>
                </a:lnTo>
                <a:lnTo>
                  <a:pt x="171297" y="570839"/>
                </a:lnTo>
                <a:lnTo>
                  <a:pt x="177596" y="574243"/>
                </a:lnTo>
                <a:lnTo>
                  <a:pt x="177596" y="568172"/>
                </a:lnTo>
                <a:lnTo>
                  <a:pt x="176555" y="567372"/>
                </a:lnTo>
                <a:lnTo>
                  <a:pt x="173380" y="564946"/>
                </a:lnTo>
                <a:lnTo>
                  <a:pt x="174459" y="564299"/>
                </a:lnTo>
                <a:lnTo>
                  <a:pt x="182384" y="559498"/>
                </a:lnTo>
                <a:lnTo>
                  <a:pt x="182384" y="546989"/>
                </a:lnTo>
                <a:lnTo>
                  <a:pt x="179603" y="545744"/>
                </a:lnTo>
                <a:lnTo>
                  <a:pt x="176618" y="544398"/>
                </a:lnTo>
                <a:lnTo>
                  <a:pt x="176618" y="550011"/>
                </a:lnTo>
                <a:lnTo>
                  <a:pt x="176618" y="558266"/>
                </a:lnTo>
                <a:lnTo>
                  <a:pt x="175094" y="561936"/>
                </a:lnTo>
                <a:lnTo>
                  <a:pt x="172478" y="564299"/>
                </a:lnTo>
                <a:lnTo>
                  <a:pt x="168478" y="561276"/>
                </a:lnTo>
                <a:lnTo>
                  <a:pt x="162560" y="557872"/>
                </a:lnTo>
                <a:lnTo>
                  <a:pt x="162560" y="548563"/>
                </a:lnTo>
                <a:lnTo>
                  <a:pt x="165252" y="545744"/>
                </a:lnTo>
                <a:lnTo>
                  <a:pt x="174053" y="545744"/>
                </a:lnTo>
                <a:lnTo>
                  <a:pt x="176618" y="550011"/>
                </a:lnTo>
                <a:lnTo>
                  <a:pt x="176618" y="544398"/>
                </a:lnTo>
                <a:lnTo>
                  <a:pt x="175831" y="544042"/>
                </a:lnTo>
                <a:lnTo>
                  <a:pt x="163741" y="544042"/>
                </a:lnTo>
                <a:lnTo>
                  <a:pt x="156781" y="547446"/>
                </a:lnTo>
                <a:lnTo>
                  <a:pt x="156781" y="560171"/>
                </a:lnTo>
                <a:lnTo>
                  <a:pt x="161112" y="563245"/>
                </a:lnTo>
                <a:lnTo>
                  <a:pt x="165049" y="566191"/>
                </a:lnTo>
                <a:lnTo>
                  <a:pt x="165722" y="566648"/>
                </a:lnTo>
                <a:lnTo>
                  <a:pt x="160655" y="569201"/>
                </a:lnTo>
                <a:lnTo>
                  <a:pt x="155028" y="572744"/>
                </a:lnTo>
                <a:lnTo>
                  <a:pt x="155028" y="586701"/>
                </a:lnTo>
                <a:lnTo>
                  <a:pt x="162560" y="590169"/>
                </a:lnTo>
                <a:lnTo>
                  <a:pt x="175971" y="590169"/>
                </a:lnTo>
                <a:lnTo>
                  <a:pt x="179120" y="588467"/>
                </a:lnTo>
                <a:lnTo>
                  <a:pt x="183375" y="586181"/>
                </a:lnTo>
                <a:lnTo>
                  <a:pt x="183375" y="572287"/>
                </a:lnTo>
                <a:close/>
              </a:path>
              <a:path w="372109" h="675639">
                <a:moveTo>
                  <a:pt x="218998" y="572287"/>
                </a:moveTo>
                <a:lnTo>
                  <a:pt x="214134" y="568871"/>
                </a:lnTo>
                <a:lnTo>
                  <a:pt x="213207" y="568172"/>
                </a:lnTo>
                <a:lnTo>
                  <a:pt x="213207" y="574255"/>
                </a:lnTo>
                <a:lnTo>
                  <a:pt x="213207" y="584860"/>
                </a:lnTo>
                <a:lnTo>
                  <a:pt x="210210" y="588454"/>
                </a:lnTo>
                <a:lnTo>
                  <a:pt x="200164" y="588454"/>
                </a:lnTo>
                <a:lnTo>
                  <a:pt x="196418" y="583222"/>
                </a:lnTo>
                <a:lnTo>
                  <a:pt x="196418" y="573798"/>
                </a:lnTo>
                <a:lnTo>
                  <a:pt x="198970" y="569671"/>
                </a:lnTo>
                <a:lnTo>
                  <a:pt x="202399" y="567372"/>
                </a:lnTo>
                <a:lnTo>
                  <a:pt x="206908" y="570839"/>
                </a:lnTo>
                <a:lnTo>
                  <a:pt x="213207" y="574255"/>
                </a:lnTo>
                <a:lnTo>
                  <a:pt x="213207" y="568172"/>
                </a:lnTo>
                <a:lnTo>
                  <a:pt x="212178" y="567372"/>
                </a:lnTo>
                <a:lnTo>
                  <a:pt x="209016" y="564959"/>
                </a:lnTo>
                <a:lnTo>
                  <a:pt x="210096" y="564299"/>
                </a:lnTo>
                <a:lnTo>
                  <a:pt x="218020" y="559511"/>
                </a:lnTo>
                <a:lnTo>
                  <a:pt x="218020" y="546989"/>
                </a:lnTo>
                <a:lnTo>
                  <a:pt x="215226" y="545744"/>
                </a:lnTo>
                <a:lnTo>
                  <a:pt x="212229" y="544410"/>
                </a:lnTo>
                <a:lnTo>
                  <a:pt x="212229" y="550024"/>
                </a:lnTo>
                <a:lnTo>
                  <a:pt x="212229" y="558266"/>
                </a:lnTo>
                <a:lnTo>
                  <a:pt x="210718" y="561936"/>
                </a:lnTo>
                <a:lnTo>
                  <a:pt x="208102" y="564299"/>
                </a:lnTo>
                <a:lnTo>
                  <a:pt x="204101" y="561276"/>
                </a:lnTo>
                <a:lnTo>
                  <a:pt x="198196" y="557872"/>
                </a:lnTo>
                <a:lnTo>
                  <a:pt x="198196" y="548563"/>
                </a:lnTo>
                <a:lnTo>
                  <a:pt x="200875" y="545744"/>
                </a:lnTo>
                <a:lnTo>
                  <a:pt x="209664" y="545744"/>
                </a:lnTo>
                <a:lnTo>
                  <a:pt x="212229" y="550024"/>
                </a:lnTo>
                <a:lnTo>
                  <a:pt x="212229" y="544410"/>
                </a:lnTo>
                <a:lnTo>
                  <a:pt x="211442" y="544055"/>
                </a:lnTo>
                <a:lnTo>
                  <a:pt x="199364" y="544055"/>
                </a:lnTo>
                <a:lnTo>
                  <a:pt x="192417" y="547458"/>
                </a:lnTo>
                <a:lnTo>
                  <a:pt x="192417" y="560158"/>
                </a:lnTo>
                <a:lnTo>
                  <a:pt x="196748" y="563245"/>
                </a:lnTo>
                <a:lnTo>
                  <a:pt x="200685" y="566191"/>
                </a:lnTo>
                <a:lnTo>
                  <a:pt x="201333" y="566648"/>
                </a:lnTo>
                <a:lnTo>
                  <a:pt x="196278" y="569201"/>
                </a:lnTo>
                <a:lnTo>
                  <a:pt x="190639" y="572744"/>
                </a:lnTo>
                <a:lnTo>
                  <a:pt x="190639" y="586701"/>
                </a:lnTo>
                <a:lnTo>
                  <a:pt x="198196" y="590169"/>
                </a:lnTo>
                <a:lnTo>
                  <a:pt x="211582" y="590169"/>
                </a:lnTo>
                <a:lnTo>
                  <a:pt x="214744" y="588454"/>
                </a:lnTo>
                <a:lnTo>
                  <a:pt x="218998" y="586168"/>
                </a:lnTo>
                <a:lnTo>
                  <a:pt x="218998" y="572287"/>
                </a:lnTo>
                <a:close/>
              </a:path>
              <a:path w="372109" h="675639">
                <a:moveTo>
                  <a:pt x="254330" y="545223"/>
                </a:moveTo>
                <a:lnTo>
                  <a:pt x="253796" y="544830"/>
                </a:lnTo>
                <a:lnTo>
                  <a:pt x="227190" y="544830"/>
                </a:lnTo>
                <a:lnTo>
                  <a:pt x="223913" y="556501"/>
                </a:lnTo>
                <a:lnTo>
                  <a:pt x="224904" y="556755"/>
                </a:lnTo>
                <a:lnTo>
                  <a:pt x="228574" y="551192"/>
                </a:lnTo>
                <a:lnTo>
                  <a:pt x="227863" y="550202"/>
                </a:lnTo>
                <a:lnTo>
                  <a:pt x="235267" y="550202"/>
                </a:lnTo>
                <a:lnTo>
                  <a:pt x="248539" y="550202"/>
                </a:lnTo>
                <a:lnTo>
                  <a:pt x="227723" y="590169"/>
                </a:lnTo>
                <a:lnTo>
                  <a:pt x="232257" y="590169"/>
                </a:lnTo>
                <a:lnTo>
                  <a:pt x="254330" y="545223"/>
                </a:lnTo>
                <a:close/>
              </a:path>
              <a:path w="372109" h="675639">
                <a:moveTo>
                  <a:pt x="371602" y="336194"/>
                </a:moveTo>
                <a:lnTo>
                  <a:pt x="351828" y="229793"/>
                </a:lnTo>
                <a:lnTo>
                  <a:pt x="351828" y="336194"/>
                </a:lnTo>
                <a:lnTo>
                  <a:pt x="348818" y="385826"/>
                </a:lnTo>
                <a:lnTo>
                  <a:pt x="339928" y="434149"/>
                </a:lnTo>
                <a:lnTo>
                  <a:pt x="325297" y="480529"/>
                </a:lnTo>
                <a:lnTo>
                  <a:pt x="305117" y="524281"/>
                </a:lnTo>
                <a:lnTo>
                  <a:pt x="301510" y="530758"/>
                </a:lnTo>
                <a:lnTo>
                  <a:pt x="295033" y="527888"/>
                </a:lnTo>
                <a:lnTo>
                  <a:pt x="295033" y="541680"/>
                </a:lnTo>
                <a:lnTo>
                  <a:pt x="272059" y="574598"/>
                </a:lnTo>
                <a:lnTo>
                  <a:pt x="245999" y="603872"/>
                </a:lnTo>
                <a:lnTo>
                  <a:pt x="217157" y="629196"/>
                </a:lnTo>
                <a:lnTo>
                  <a:pt x="185801" y="650265"/>
                </a:lnTo>
                <a:lnTo>
                  <a:pt x="154470" y="629196"/>
                </a:lnTo>
                <a:lnTo>
                  <a:pt x="125768" y="604024"/>
                </a:lnTo>
                <a:lnTo>
                  <a:pt x="99758" y="574852"/>
                </a:lnTo>
                <a:lnTo>
                  <a:pt x="76809" y="542061"/>
                </a:lnTo>
                <a:lnTo>
                  <a:pt x="102273" y="531710"/>
                </a:lnTo>
                <a:lnTo>
                  <a:pt x="104254" y="531152"/>
                </a:lnTo>
                <a:lnTo>
                  <a:pt x="129247" y="524205"/>
                </a:lnTo>
                <a:lnTo>
                  <a:pt x="157378" y="519645"/>
                </a:lnTo>
                <a:lnTo>
                  <a:pt x="186334" y="518109"/>
                </a:lnTo>
                <a:lnTo>
                  <a:pt x="215011" y="519620"/>
                </a:lnTo>
                <a:lnTo>
                  <a:pt x="242925" y="524116"/>
                </a:lnTo>
                <a:lnTo>
                  <a:pt x="269709" y="531495"/>
                </a:lnTo>
                <a:lnTo>
                  <a:pt x="295033" y="541680"/>
                </a:lnTo>
                <a:lnTo>
                  <a:pt x="295033" y="527888"/>
                </a:lnTo>
                <a:lnTo>
                  <a:pt x="250494" y="512876"/>
                </a:lnTo>
                <a:lnTo>
                  <a:pt x="250494" y="496773"/>
                </a:lnTo>
                <a:lnTo>
                  <a:pt x="205790" y="489762"/>
                </a:lnTo>
                <a:lnTo>
                  <a:pt x="185801" y="489026"/>
                </a:lnTo>
                <a:lnTo>
                  <a:pt x="165823" y="489762"/>
                </a:lnTo>
                <a:lnTo>
                  <a:pt x="126403" y="495427"/>
                </a:lnTo>
                <a:lnTo>
                  <a:pt x="121107" y="496557"/>
                </a:lnTo>
                <a:lnTo>
                  <a:pt x="121119" y="513118"/>
                </a:lnTo>
                <a:lnTo>
                  <a:pt x="107924" y="516648"/>
                </a:lnTo>
                <a:lnTo>
                  <a:pt x="95034" y="520839"/>
                </a:lnTo>
                <a:lnTo>
                  <a:pt x="82499" y="525678"/>
                </a:lnTo>
                <a:lnTo>
                  <a:pt x="70332" y="531152"/>
                </a:lnTo>
                <a:lnTo>
                  <a:pt x="69024" y="528878"/>
                </a:lnTo>
                <a:lnTo>
                  <a:pt x="46291" y="480529"/>
                </a:lnTo>
                <a:lnTo>
                  <a:pt x="31673" y="434149"/>
                </a:lnTo>
                <a:lnTo>
                  <a:pt x="22783" y="385813"/>
                </a:lnTo>
                <a:lnTo>
                  <a:pt x="19773" y="336194"/>
                </a:lnTo>
                <a:lnTo>
                  <a:pt x="22783" y="286778"/>
                </a:lnTo>
                <a:lnTo>
                  <a:pt x="31673" y="238772"/>
                </a:lnTo>
                <a:lnTo>
                  <a:pt x="46291" y="192849"/>
                </a:lnTo>
                <a:lnTo>
                  <a:pt x="66471" y="149631"/>
                </a:lnTo>
                <a:lnTo>
                  <a:pt x="90601" y="111747"/>
                </a:lnTo>
                <a:lnTo>
                  <a:pt x="118795" y="78092"/>
                </a:lnTo>
                <a:lnTo>
                  <a:pt x="150672" y="49098"/>
                </a:lnTo>
                <a:lnTo>
                  <a:pt x="185801" y="25184"/>
                </a:lnTo>
                <a:lnTo>
                  <a:pt x="220941" y="49098"/>
                </a:lnTo>
                <a:lnTo>
                  <a:pt x="252806" y="78092"/>
                </a:lnTo>
                <a:lnTo>
                  <a:pt x="281000" y="111747"/>
                </a:lnTo>
                <a:lnTo>
                  <a:pt x="305117" y="149631"/>
                </a:lnTo>
                <a:lnTo>
                  <a:pt x="325297" y="192849"/>
                </a:lnTo>
                <a:lnTo>
                  <a:pt x="339928" y="238772"/>
                </a:lnTo>
                <a:lnTo>
                  <a:pt x="348818" y="286778"/>
                </a:lnTo>
                <a:lnTo>
                  <a:pt x="351828" y="336194"/>
                </a:lnTo>
                <a:lnTo>
                  <a:pt x="351828" y="229793"/>
                </a:lnTo>
                <a:lnTo>
                  <a:pt x="342569" y="179959"/>
                </a:lnTo>
                <a:lnTo>
                  <a:pt x="278701" y="75920"/>
                </a:lnTo>
                <a:lnTo>
                  <a:pt x="222796" y="25184"/>
                </a:lnTo>
                <a:lnTo>
                  <a:pt x="185801" y="0"/>
                </a:lnTo>
                <a:lnTo>
                  <a:pt x="156768" y="18046"/>
                </a:lnTo>
                <a:lnTo>
                  <a:pt x="92900" y="76123"/>
                </a:lnTo>
                <a:lnTo>
                  <a:pt x="29032" y="180200"/>
                </a:lnTo>
                <a:lnTo>
                  <a:pt x="0" y="336194"/>
                </a:lnTo>
                <a:lnTo>
                  <a:pt x="29032" y="492645"/>
                </a:lnTo>
                <a:lnTo>
                  <a:pt x="92900" y="597738"/>
                </a:lnTo>
                <a:lnTo>
                  <a:pt x="156768" y="656856"/>
                </a:lnTo>
                <a:lnTo>
                  <a:pt x="185801" y="675360"/>
                </a:lnTo>
                <a:lnTo>
                  <a:pt x="214833" y="656932"/>
                </a:lnTo>
                <a:lnTo>
                  <a:pt x="222046" y="650265"/>
                </a:lnTo>
                <a:lnTo>
                  <a:pt x="278701" y="597941"/>
                </a:lnTo>
                <a:lnTo>
                  <a:pt x="319544" y="530758"/>
                </a:lnTo>
                <a:lnTo>
                  <a:pt x="342493" y="493014"/>
                </a:lnTo>
                <a:lnTo>
                  <a:pt x="342620" y="492645"/>
                </a:lnTo>
                <a:lnTo>
                  <a:pt x="371602" y="336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29780" y="5806825"/>
            <a:ext cx="246227" cy="3634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1728" y="40638"/>
            <a:ext cx="8908542" cy="193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8339" y="1429003"/>
            <a:ext cx="10555320" cy="4134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2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228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3640"/>
              </a:spcBef>
            </a:pPr>
            <a:r>
              <a:rPr dirty="0" spc="-635"/>
              <a:t>GLOBAL</a:t>
            </a:r>
            <a:r>
              <a:rPr dirty="0" spc="10"/>
              <a:t> </a:t>
            </a:r>
            <a:r>
              <a:rPr dirty="0" spc="-395"/>
              <a:t>POMONA</a:t>
            </a:r>
            <a:r>
              <a:rPr dirty="0" spc="5"/>
              <a:t> </a:t>
            </a:r>
            <a:r>
              <a:rPr dirty="0" spc="-925"/>
              <a:t>PROJECT</a:t>
            </a:r>
          </a:p>
          <a:p>
            <a:pPr algn="ctr" marL="635">
              <a:lnSpc>
                <a:spcPct val="100000"/>
              </a:lnSpc>
              <a:spcBef>
                <a:spcPts val="1415"/>
              </a:spcBef>
            </a:pPr>
            <a:r>
              <a:rPr dirty="0" sz="2400" spc="-170"/>
              <a:t>ENGAGING</a:t>
            </a:r>
            <a:r>
              <a:rPr dirty="0" sz="2400" spc="20"/>
              <a:t> </a:t>
            </a:r>
            <a:r>
              <a:rPr dirty="0" sz="2400" spc="-195"/>
              <a:t>WITH</a:t>
            </a:r>
            <a:r>
              <a:rPr dirty="0" sz="2400" spc="20"/>
              <a:t> </a:t>
            </a:r>
            <a:r>
              <a:rPr dirty="0" sz="2400" spc="-430"/>
              <a:t>THE</a:t>
            </a:r>
            <a:r>
              <a:rPr dirty="0" sz="2400" spc="15"/>
              <a:t> </a:t>
            </a:r>
            <a:r>
              <a:rPr dirty="0" sz="2400" spc="-290"/>
              <a:t>WIDER</a:t>
            </a:r>
            <a:r>
              <a:rPr dirty="0" sz="2400" spc="20"/>
              <a:t> </a:t>
            </a:r>
            <a:r>
              <a:rPr dirty="0" sz="2400" spc="-210"/>
              <a:t>WORLD—</a:t>
            </a:r>
            <a:r>
              <a:rPr dirty="0" sz="2400" spc="-355"/>
              <a:t>AT</a:t>
            </a:r>
            <a:r>
              <a:rPr dirty="0" sz="2400" spc="15"/>
              <a:t> </a:t>
            </a:r>
            <a:r>
              <a:rPr dirty="0" sz="2400" spc="-265"/>
              <a:t>HOME</a:t>
            </a:r>
            <a:r>
              <a:rPr dirty="0" sz="2400" spc="15"/>
              <a:t> </a:t>
            </a:r>
            <a:r>
              <a:rPr dirty="0" sz="2400" spc="-200"/>
              <a:t>AND</a:t>
            </a:r>
            <a:r>
              <a:rPr dirty="0" sz="2400" spc="20"/>
              <a:t> </a:t>
            </a:r>
            <a:r>
              <a:rPr dirty="0" sz="2400" spc="-290"/>
              <a:t>ABROAD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149124" y="1104718"/>
            <a:ext cx="1894205" cy="1894205"/>
            <a:chOff x="5149124" y="1104718"/>
            <a:chExt cx="1894205" cy="1894205"/>
          </a:xfrm>
        </p:grpSpPr>
        <p:sp>
          <p:nvSpPr>
            <p:cNvPr id="3" name="object 3" descr=""/>
            <p:cNvSpPr/>
            <p:nvPr/>
          </p:nvSpPr>
          <p:spPr>
            <a:xfrm>
              <a:off x="5155474" y="1111068"/>
              <a:ext cx="1881505" cy="1881505"/>
            </a:xfrm>
            <a:custGeom>
              <a:avLst/>
              <a:gdLst/>
              <a:ahLst/>
              <a:cxnLst/>
              <a:rect l="l" t="t" r="r" b="b"/>
              <a:pathLst>
                <a:path w="1881504" h="1881505">
                  <a:moveTo>
                    <a:pt x="940525" y="0"/>
                  </a:moveTo>
                  <a:lnTo>
                    <a:pt x="892125" y="1223"/>
                  </a:lnTo>
                  <a:lnTo>
                    <a:pt x="844361" y="4855"/>
                  </a:lnTo>
                  <a:lnTo>
                    <a:pt x="797292" y="10836"/>
                  </a:lnTo>
                  <a:lnTo>
                    <a:pt x="750976" y="19108"/>
                  </a:lnTo>
                  <a:lnTo>
                    <a:pt x="705473" y="29610"/>
                  </a:lnTo>
                  <a:lnTo>
                    <a:pt x="660841" y="42284"/>
                  </a:lnTo>
                  <a:lnTo>
                    <a:pt x="617141" y="57070"/>
                  </a:lnTo>
                  <a:lnTo>
                    <a:pt x="574430" y="73911"/>
                  </a:lnTo>
                  <a:lnTo>
                    <a:pt x="532768" y="92746"/>
                  </a:lnTo>
                  <a:lnTo>
                    <a:pt x="492215" y="113516"/>
                  </a:lnTo>
                  <a:lnTo>
                    <a:pt x="452828" y="136163"/>
                  </a:lnTo>
                  <a:lnTo>
                    <a:pt x="414668" y="160626"/>
                  </a:lnTo>
                  <a:lnTo>
                    <a:pt x="377793" y="186849"/>
                  </a:lnTo>
                  <a:lnTo>
                    <a:pt x="342263" y="214770"/>
                  </a:lnTo>
                  <a:lnTo>
                    <a:pt x="308137" y="244331"/>
                  </a:lnTo>
                  <a:lnTo>
                    <a:pt x="275473" y="275473"/>
                  </a:lnTo>
                  <a:lnTo>
                    <a:pt x="244331" y="308137"/>
                  </a:lnTo>
                  <a:lnTo>
                    <a:pt x="214770" y="342263"/>
                  </a:lnTo>
                  <a:lnTo>
                    <a:pt x="186849" y="377793"/>
                  </a:lnTo>
                  <a:lnTo>
                    <a:pt x="160626" y="414668"/>
                  </a:lnTo>
                  <a:lnTo>
                    <a:pt x="136163" y="452828"/>
                  </a:lnTo>
                  <a:lnTo>
                    <a:pt x="113516" y="492215"/>
                  </a:lnTo>
                  <a:lnTo>
                    <a:pt x="92746" y="532768"/>
                  </a:lnTo>
                  <a:lnTo>
                    <a:pt x="73911" y="574430"/>
                  </a:lnTo>
                  <a:lnTo>
                    <a:pt x="57070" y="617141"/>
                  </a:lnTo>
                  <a:lnTo>
                    <a:pt x="42284" y="660841"/>
                  </a:lnTo>
                  <a:lnTo>
                    <a:pt x="29610" y="705473"/>
                  </a:lnTo>
                  <a:lnTo>
                    <a:pt x="19108" y="750976"/>
                  </a:lnTo>
                  <a:lnTo>
                    <a:pt x="10836" y="797292"/>
                  </a:lnTo>
                  <a:lnTo>
                    <a:pt x="4855" y="844361"/>
                  </a:lnTo>
                  <a:lnTo>
                    <a:pt x="1223" y="892125"/>
                  </a:lnTo>
                  <a:lnTo>
                    <a:pt x="0" y="940525"/>
                  </a:lnTo>
                  <a:lnTo>
                    <a:pt x="1223" y="988924"/>
                  </a:lnTo>
                  <a:lnTo>
                    <a:pt x="4855" y="1036688"/>
                  </a:lnTo>
                  <a:lnTo>
                    <a:pt x="10836" y="1083757"/>
                  </a:lnTo>
                  <a:lnTo>
                    <a:pt x="19108" y="1130073"/>
                  </a:lnTo>
                  <a:lnTo>
                    <a:pt x="29610" y="1175577"/>
                  </a:lnTo>
                  <a:lnTo>
                    <a:pt x="42284" y="1220208"/>
                  </a:lnTo>
                  <a:lnTo>
                    <a:pt x="57070" y="1263909"/>
                  </a:lnTo>
                  <a:lnTo>
                    <a:pt x="73911" y="1306619"/>
                  </a:lnTo>
                  <a:lnTo>
                    <a:pt x="92746" y="1348281"/>
                  </a:lnTo>
                  <a:lnTo>
                    <a:pt x="113516" y="1388835"/>
                  </a:lnTo>
                  <a:lnTo>
                    <a:pt x="136163" y="1428221"/>
                  </a:lnTo>
                  <a:lnTo>
                    <a:pt x="160626" y="1466381"/>
                  </a:lnTo>
                  <a:lnTo>
                    <a:pt x="186849" y="1503256"/>
                  </a:lnTo>
                  <a:lnTo>
                    <a:pt x="214770" y="1538786"/>
                  </a:lnTo>
                  <a:lnTo>
                    <a:pt x="244331" y="1572913"/>
                  </a:lnTo>
                  <a:lnTo>
                    <a:pt x="275473" y="1605576"/>
                  </a:lnTo>
                  <a:lnTo>
                    <a:pt x="308137" y="1636718"/>
                  </a:lnTo>
                  <a:lnTo>
                    <a:pt x="342263" y="1666280"/>
                  </a:lnTo>
                  <a:lnTo>
                    <a:pt x="377793" y="1694201"/>
                  </a:lnTo>
                  <a:lnTo>
                    <a:pt x="414668" y="1720423"/>
                  </a:lnTo>
                  <a:lnTo>
                    <a:pt x="452828" y="1744887"/>
                  </a:lnTo>
                  <a:lnTo>
                    <a:pt x="492215" y="1767534"/>
                  </a:lnTo>
                  <a:lnTo>
                    <a:pt x="532768" y="1788304"/>
                  </a:lnTo>
                  <a:lnTo>
                    <a:pt x="574430" y="1807139"/>
                  </a:lnTo>
                  <a:lnTo>
                    <a:pt x="617141" y="1823979"/>
                  </a:lnTo>
                  <a:lnTo>
                    <a:pt x="660841" y="1838766"/>
                  </a:lnTo>
                  <a:lnTo>
                    <a:pt x="705473" y="1851440"/>
                  </a:lnTo>
                  <a:lnTo>
                    <a:pt x="750976" y="1861942"/>
                  </a:lnTo>
                  <a:lnTo>
                    <a:pt x="797292" y="1870213"/>
                  </a:lnTo>
                  <a:lnTo>
                    <a:pt x="844361" y="1876194"/>
                  </a:lnTo>
                  <a:lnTo>
                    <a:pt x="892125" y="1879826"/>
                  </a:lnTo>
                  <a:lnTo>
                    <a:pt x="940525" y="1881050"/>
                  </a:lnTo>
                  <a:lnTo>
                    <a:pt x="988924" y="1879826"/>
                  </a:lnTo>
                  <a:lnTo>
                    <a:pt x="1036688" y="1876194"/>
                  </a:lnTo>
                  <a:lnTo>
                    <a:pt x="1083758" y="1870213"/>
                  </a:lnTo>
                  <a:lnTo>
                    <a:pt x="1130074" y="1861942"/>
                  </a:lnTo>
                  <a:lnTo>
                    <a:pt x="1175577" y="1851440"/>
                  </a:lnTo>
                  <a:lnTo>
                    <a:pt x="1220209" y="1838766"/>
                  </a:lnTo>
                  <a:lnTo>
                    <a:pt x="1263909" y="1823979"/>
                  </a:lnTo>
                  <a:lnTo>
                    <a:pt x="1306620" y="1807139"/>
                  </a:lnTo>
                  <a:lnTo>
                    <a:pt x="1348282" y="1788304"/>
                  </a:lnTo>
                  <a:lnTo>
                    <a:pt x="1388836" y="1767534"/>
                  </a:lnTo>
                  <a:lnTo>
                    <a:pt x="1428222" y="1744887"/>
                  </a:lnTo>
                  <a:lnTo>
                    <a:pt x="1466382" y="1720423"/>
                  </a:lnTo>
                  <a:lnTo>
                    <a:pt x="1503257" y="1694201"/>
                  </a:lnTo>
                  <a:lnTo>
                    <a:pt x="1538787" y="1666280"/>
                  </a:lnTo>
                  <a:lnTo>
                    <a:pt x="1572914" y="1636718"/>
                  </a:lnTo>
                  <a:lnTo>
                    <a:pt x="1605577" y="1605576"/>
                  </a:lnTo>
                  <a:lnTo>
                    <a:pt x="1636720" y="1572913"/>
                  </a:lnTo>
                  <a:lnTo>
                    <a:pt x="1666281" y="1538786"/>
                  </a:lnTo>
                  <a:lnTo>
                    <a:pt x="1694202" y="1503256"/>
                  </a:lnTo>
                  <a:lnTo>
                    <a:pt x="1720424" y="1466381"/>
                  </a:lnTo>
                  <a:lnTo>
                    <a:pt x="1744888" y="1428221"/>
                  </a:lnTo>
                  <a:lnTo>
                    <a:pt x="1767535" y="1388835"/>
                  </a:lnTo>
                  <a:lnTo>
                    <a:pt x="1788305" y="1348281"/>
                  </a:lnTo>
                  <a:lnTo>
                    <a:pt x="1807140" y="1306619"/>
                  </a:lnTo>
                  <a:lnTo>
                    <a:pt x="1823980" y="1263909"/>
                  </a:lnTo>
                  <a:lnTo>
                    <a:pt x="1838767" y="1220208"/>
                  </a:lnTo>
                  <a:lnTo>
                    <a:pt x="1851441" y="1175577"/>
                  </a:lnTo>
                  <a:lnTo>
                    <a:pt x="1861943" y="1130073"/>
                  </a:lnTo>
                  <a:lnTo>
                    <a:pt x="1870214" y="1083757"/>
                  </a:lnTo>
                  <a:lnTo>
                    <a:pt x="1876195" y="1036688"/>
                  </a:lnTo>
                  <a:lnTo>
                    <a:pt x="1879827" y="988924"/>
                  </a:lnTo>
                  <a:lnTo>
                    <a:pt x="1881051" y="940525"/>
                  </a:lnTo>
                  <a:lnTo>
                    <a:pt x="1879827" y="892125"/>
                  </a:lnTo>
                  <a:lnTo>
                    <a:pt x="1876195" y="844361"/>
                  </a:lnTo>
                  <a:lnTo>
                    <a:pt x="1870214" y="797292"/>
                  </a:lnTo>
                  <a:lnTo>
                    <a:pt x="1861943" y="750976"/>
                  </a:lnTo>
                  <a:lnTo>
                    <a:pt x="1851441" y="705473"/>
                  </a:lnTo>
                  <a:lnTo>
                    <a:pt x="1838767" y="660841"/>
                  </a:lnTo>
                  <a:lnTo>
                    <a:pt x="1823980" y="617141"/>
                  </a:lnTo>
                  <a:lnTo>
                    <a:pt x="1807140" y="574430"/>
                  </a:lnTo>
                  <a:lnTo>
                    <a:pt x="1788305" y="532768"/>
                  </a:lnTo>
                  <a:lnTo>
                    <a:pt x="1767535" y="492215"/>
                  </a:lnTo>
                  <a:lnTo>
                    <a:pt x="1744888" y="452828"/>
                  </a:lnTo>
                  <a:lnTo>
                    <a:pt x="1720424" y="414668"/>
                  </a:lnTo>
                  <a:lnTo>
                    <a:pt x="1694202" y="377793"/>
                  </a:lnTo>
                  <a:lnTo>
                    <a:pt x="1666281" y="342263"/>
                  </a:lnTo>
                  <a:lnTo>
                    <a:pt x="1636720" y="308137"/>
                  </a:lnTo>
                  <a:lnTo>
                    <a:pt x="1605577" y="275473"/>
                  </a:lnTo>
                  <a:lnTo>
                    <a:pt x="1572914" y="244331"/>
                  </a:lnTo>
                  <a:lnTo>
                    <a:pt x="1538787" y="214770"/>
                  </a:lnTo>
                  <a:lnTo>
                    <a:pt x="1503257" y="186849"/>
                  </a:lnTo>
                  <a:lnTo>
                    <a:pt x="1466382" y="160626"/>
                  </a:lnTo>
                  <a:lnTo>
                    <a:pt x="1428222" y="136163"/>
                  </a:lnTo>
                  <a:lnTo>
                    <a:pt x="1388836" y="113516"/>
                  </a:lnTo>
                  <a:lnTo>
                    <a:pt x="1348282" y="92746"/>
                  </a:lnTo>
                  <a:lnTo>
                    <a:pt x="1306620" y="73911"/>
                  </a:lnTo>
                  <a:lnTo>
                    <a:pt x="1263909" y="57070"/>
                  </a:lnTo>
                  <a:lnTo>
                    <a:pt x="1220209" y="42284"/>
                  </a:lnTo>
                  <a:lnTo>
                    <a:pt x="1175577" y="29610"/>
                  </a:lnTo>
                  <a:lnTo>
                    <a:pt x="1130074" y="19108"/>
                  </a:lnTo>
                  <a:lnTo>
                    <a:pt x="1083758" y="10836"/>
                  </a:lnTo>
                  <a:lnTo>
                    <a:pt x="1036688" y="4855"/>
                  </a:lnTo>
                  <a:lnTo>
                    <a:pt x="988924" y="1223"/>
                  </a:lnTo>
                  <a:lnTo>
                    <a:pt x="940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155474" y="1111068"/>
              <a:ext cx="1881505" cy="1881505"/>
            </a:xfrm>
            <a:custGeom>
              <a:avLst/>
              <a:gdLst/>
              <a:ahLst/>
              <a:cxnLst/>
              <a:rect l="l" t="t" r="r" b="b"/>
              <a:pathLst>
                <a:path w="1881504" h="1881505">
                  <a:moveTo>
                    <a:pt x="0" y="940525"/>
                  </a:moveTo>
                  <a:lnTo>
                    <a:pt x="1223" y="892126"/>
                  </a:lnTo>
                  <a:lnTo>
                    <a:pt x="4855" y="844362"/>
                  </a:lnTo>
                  <a:lnTo>
                    <a:pt x="10836" y="797292"/>
                  </a:lnTo>
                  <a:lnTo>
                    <a:pt x="19108" y="750976"/>
                  </a:lnTo>
                  <a:lnTo>
                    <a:pt x="29610" y="705473"/>
                  </a:lnTo>
                  <a:lnTo>
                    <a:pt x="42284" y="660841"/>
                  </a:lnTo>
                  <a:lnTo>
                    <a:pt x="57070" y="617141"/>
                  </a:lnTo>
                  <a:lnTo>
                    <a:pt x="73911" y="574430"/>
                  </a:lnTo>
                  <a:lnTo>
                    <a:pt x="92746" y="532768"/>
                  </a:lnTo>
                  <a:lnTo>
                    <a:pt x="113516" y="492215"/>
                  </a:lnTo>
                  <a:lnTo>
                    <a:pt x="136163" y="452828"/>
                  </a:lnTo>
                  <a:lnTo>
                    <a:pt x="160626" y="414668"/>
                  </a:lnTo>
                  <a:lnTo>
                    <a:pt x="186849" y="377794"/>
                  </a:lnTo>
                  <a:lnTo>
                    <a:pt x="214770" y="342263"/>
                  </a:lnTo>
                  <a:lnTo>
                    <a:pt x="244331" y="308137"/>
                  </a:lnTo>
                  <a:lnTo>
                    <a:pt x="275473" y="275473"/>
                  </a:lnTo>
                  <a:lnTo>
                    <a:pt x="308137" y="244331"/>
                  </a:lnTo>
                  <a:lnTo>
                    <a:pt x="342263" y="214770"/>
                  </a:lnTo>
                  <a:lnTo>
                    <a:pt x="377794" y="186849"/>
                  </a:lnTo>
                  <a:lnTo>
                    <a:pt x="414668" y="160626"/>
                  </a:lnTo>
                  <a:lnTo>
                    <a:pt x="452828" y="136163"/>
                  </a:lnTo>
                  <a:lnTo>
                    <a:pt x="492215" y="113516"/>
                  </a:lnTo>
                  <a:lnTo>
                    <a:pt x="532768" y="92746"/>
                  </a:lnTo>
                  <a:lnTo>
                    <a:pt x="574430" y="73911"/>
                  </a:lnTo>
                  <a:lnTo>
                    <a:pt x="617141" y="57070"/>
                  </a:lnTo>
                  <a:lnTo>
                    <a:pt x="660841" y="42284"/>
                  </a:lnTo>
                  <a:lnTo>
                    <a:pt x="705473" y="29610"/>
                  </a:lnTo>
                  <a:lnTo>
                    <a:pt x="750976" y="19108"/>
                  </a:lnTo>
                  <a:lnTo>
                    <a:pt x="797292" y="10836"/>
                  </a:lnTo>
                  <a:lnTo>
                    <a:pt x="844362" y="4855"/>
                  </a:lnTo>
                  <a:lnTo>
                    <a:pt x="892126" y="1223"/>
                  </a:lnTo>
                  <a:lnTo>
                    <a:pt x="940525" y="0"/>
                  </a:lnTo>
                  <a:lnTo>
                    <a:pt x="988924" y="1223"/>
                  </a:lnTo>
                  <a:lnTo>
                    <a:pt x="1036688" y="4855"/>
                  </a:lnTo>
                  <a:lnTo>
                    <a:pt x="1083758" y="10836"/>
                  </a:lnTo>
                  <a:lnTo>
                    <a:pt x="1130074" y="19108"/>
                  </a:lnTo>
                  <a:lnTo>
                    <a:pt x="1175577" y="29610"/>
                  </a:lnTo>
                  <a:lnTo>
                    <a:pt x="1220208" y="42284"/>
                  </a:lnTo>
                  <a:lnTo>
                    <a:pt x="1263909" y="57070"/>
                  </a:lnTo>
                  <a:lnTo>
                    <a:pt x="1306620" y="73911"/>
                  </a:lnTo>
                  <a:lnTo>
                    <a:pt x="1348282" y="92746"/>
                  </a:lnTo>
                  <a:lnTo>
                    <a:pt x="1388835" y="113516"/>
                  </a:lnTo>
                  <a:lnTo>
                    <a:pt x="1428222" y="136163"/>
                  </a:lnTo>
                  <a:lnTo>
                    <a:pt x="1466382" y="160626"/>
                  </a:lnTo>
                  <a:lnTo>
                    <a:pt x="1503256" y="186849"/>
                  </a:lnTo>
                  <a:lnTo>
                    <a:pt x="1538786" y="214770"/>
                  </a:lnTo>
                  <a:lnTo>
                    <a:pt x="1572913" y="244331"/>
                  </a:lnTo>
                  <a:lnTo>
                    <a:pt x="1605577" y="275473"/>
                  </a:lnTo>
                  <a:lnTo>
                    <a:pt x="1636719" y="308137"/>
                  </a:lnTo>
                  <a:lnTo>
                    <a:pt x="1666280" y="342263"/>
                  </a:lnTo>
                  <a:lnTo>
                    <a:pt x="1694201" y="377794"/>
                  </a:lnTo>
                  <a:lnTo>
                    <a:pt x="1720423" y="414668"/>
                  </a:lnTo>
                  <a:lnTo>
                    <a:pt x="1744887" y="452828"/>
                  </a:lnTo>
                  <a:lnTo>
                    <a:pt x="1767534" y="492215"/>
                  </a:lnTo>
                  <a:lnTo>
                    <a:pt x="1788304" y="532768"/>
                  </a:lnTo>
                  <a:lnTo>
                    <a:pt x="1807139" y="574430"/>
                  </a:lnTo>
                  <a:lnTo>
                    <a:pt x="1823980" y="617141"/>
                  </a:lnTo>
                  <a:lnTo>
                    <a:pt x="1838766" y="660841"/>
                  </a:lnTo>
                  <a:lnTo>
                    <a:pt x="1851440" y="705473"/>
                  </a:lnTo>
                  <a:lnTo>
                    <a:pt x="1861942" y="750976"/>
                  </a:lnTo>
                  <a:lnTo>
                    <a:pt x="1870214" y="797292"/>
                  </a:lnTo>
                  <a:lnTo>
                    <a:pt x="1876195" y="844362"/>
                  </a:lnTo>
                  <a:lnTo>
                    <a:pt x="1879827" y="892126"/>
                  </a:lnTo>
                  <a:lnTo>
                    <a:pt x="1881051" y="940525"/>
                  </a:lnTo>
                  <a:lnTo>
                    <a:pt x="1879827" y="988924"/>
                  </a:lnTo>
                  <a:lnTo>
                    <a:pt x="1876195" y="1036688"/>
                  </a:lnTo>
                  <a:lnTo>
                    <a:pt x="1870214" y="1083758"/>
                  </a:lnTo>
                  <a:lnTo>
                    <a:pt x="1861942" y="1130074"/>
                  </a:lnTo>
                  <a:lnTo>
                    <a:pt x="1851440" y="1175577"/>
                  </a:lnTo>
                  <a:lnTo>
                    <a:pt x="1838766" y="1220208"/>
                  </a:lnTo>
                  <a:lnTo>
                    <a:pt x="1823980" y="1263909"/>
                  </a:lnTo>
                  <a:lnTo>
                    <a:pt x="1807139" y="1306620"/>
                  </a:lnTo>
                  <a:lnTo>
                    <a:pt x="1788304" y="1348282"/>
                  </a:lnTo>
                  <a:lnTo>
                    <a:pt x="1767534" y="1388835"/>
                  </a:lnTo>
                  <a:lnTo>
                    <a:pt x="1744887" y="1428222"/>
                  </a:lnTo>
                  <a:lnTo>
                    <a:pt x="1720423" y="1466382"/>
                  </a:lnTo>
                  <a:lnTo>
                    <a:pt x="1694201" y="1503256"/>
                  </a:lnTo>
                  <a:lnTo>
                    <a:pt x="1666280" y="1538786"/>
                  </a:lnTo>
                  <a:lnTo>
                    <a:pt x="1636719" y="1572913"/>
                  </a:lnTo>
                  <a:lnTo>
                    <a:pt x="1605577" y="1605577"/>
                  </a:lnTo>
                  <a:lnTo>
                    <a:pt x="1572913" y="1636719"/>
                  </a:lnTo>
                  <a:lnTo>
                    <a:pt x="1538786" y="1666280"/>
                  </a:lnTo>
                  <a:lnTo>
                    <a:pt x="1503256" y="1694201"/>
                  </a:lnTo>
                  <a:lnTo>
                    <a:pt x="1466382" y="1720423"/>
                  </a:lnTo>
                  <a:lnTo>
                    <a:pt x="1428222" y="1744887"/>
                  </a:lnTo>
                  <a:lnTo>
                    <a:pt x="1388835" y="1767534"/>
                  </a:lnTo>
                  <a:lnTo>
                    <a:pt x="1348282" y="1788304"/>
                  </a:lnTo>
                  <a:lnTo>
                    <a:pt x="1306620" y="1807139"/>
                  </a:lnTo>
                  <a:lnTo>
                    <a:pt x="1263909" y="1823980"/>
                  </a:lnTo>
                  <a:lnTo>
                    <a:pt x="1220208" y="1838766"/>
                  </a:lnTo>
                  <a:lnTo>
                    <a:pt x="1175577" y="1851440"/>
                  </a:lnTo>
                  <a:lnTo>
                    <a:pt x="1130074" y="1861942"/>
                  </a:lnTo>
                  <a:lnTo>
                    <a:pt x="1083758" y="1870214"/>
                  </a:lnTo>
                  <a:lnTo>
                    <a:pt x="1036688" y="1876195"/>
                  </a:lnTo>
                  <a:lnTo>
                    <a:pt x="988924" y="1879827"/>
                  </a:lnTo>
                  <a:lnTo>
                    <a:pt x="940525" y="1881051"/>
                  </a:lnTo>
                  <a:lnTo>
                    <a:pt x="892126" y="1879827"/>
                  </a:lnTo>
                  <a:lnTo>
                    <a:pt x="844362" y="1876195"/>
                  </a:lnTo>
                  <a:lnTo>
                    <a:pt x="797292" y="1870214"/>
                  </a:lnTo>
                  <a:lnTo>
                    <a:pt x="750976" y="1861942"/>
                  </a:lnTo>
                  <a:lnTo>
                    <a:pt x="705473" y="1851440"/>
                  </a:lnTo>
                  <a:lnTo>
                    <a:pt x="660841" y="1838766"/>
                  </a:lnTo>
                  <a:lnTo>
                    <a:pt x="617141" y="1823980"/>
                  </a:lnTo>
                  <a:lnTo>
                    <a:pt x="574430" y="1807139"/>
                  </a:lnTo>
                  <a:lnTo>
                    <a:pt x="532768" y="1788304"/>
                  </a:lnTo>
                  <a:lnTo>
                    <a:pt x="492215" y="1767534"/>
                  </a:lnTo>
                  <a:lnTo>
                    <a:pt x="452828" y="1744887"/>
                  </a:lnTo>
                  <a:lnTo>
                    <a:pt x="414668" y="1720423"/>
                  </a:lnTo>
                  <a:lnTo>
                    <a:pt x="377794" y="1694201"/>
                  </a:lnTo>
                  <a:lnTo>
                    <a:pt x="342263" y="1666280"/>
                  </a:lnTo>
                  <a:lnTo>
                    <a:pt x="308137" y="1636719"/>
                  </a:lnTo>
                  <a:lnTo>
                    <a:pt x="275473" y="1605577"/>
                  </a:lnTo>
                  <a:lnTo>
                    <a:pt x="244331" y="1572913"/>
                  </a:lnTo>
                  <a:lnTo>
                    <a:pt x="214770" y="1538786"/>
                  </a:lnTo>
                  <a:lnTo>
                    <a:pt x="186849" y="1503256"/>
                  </a:lnTo>
                  <a:lnTo>
                    <a:pt x="160626" y="1466382"/>
                  </a:lnTo>
                  <a:lnTo>
                    <a:pt x="136163" y="1428222"/>
                  </a:lnTo>
                  <a:lnTo>
                    <a:pt x="113516" y="1388835"/>
                  </a:lnTo>
                  <a:lnTo>
                    <a:pt x="92746" y="1348282"/>
                  </a:lnTo>
                  <a:lnTo>
                    <a:pt x="73911" y="1306620"/>
                  </a:lnTo>
                  <a:lnTo>
                    <a:pt x="57070" y="1263909"/>
                  </a:lnTo>
                  <a:lnTo>
                    <a:pt x="42284" y="1220208"/>
                  </a:lnTo>
                  <a:lnTo>
                    <a:pt x="29610" y="1175577"/>
                  </a:lnTo>
                  <a:lnTo>
                    <a:pt x="19108" y="1130074"/>
                  </a:lnTo>
                  <a:lnTo>
                    <a:pt x="10836" y="1083758"/>
                  </a:lnTo>
                  <a:lnTo>
                    <a:pt x="4855" y="1036688"/>
                  </a:lnTo>
                  <a:lnTo>
                    <a:pt x="1223" y="988924"/>
                  </a:lnTo>
                  <a:lnTo>
                    <a:pt x="0" y="940525"/>
                  </a:lnTo>
                  <a:close/>
                </a:path>
              </a:pathLst>
            </a:custGeom>
            <a:ln w="12700">
              <a:solidFill>
                <a:srgbClr val="0064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492718" y="1397180"/>
              <a:ext cx="1206500" cy="1181735"/>
            </a:xfrm>
            <a:custGeom>
              <a:avLst/>
              <a:gdLst/>
              <a:ahLst/>
              <a:cxnLst/>
              <a:rect l="l" t="t" r="r" b="b"/>
              <a:pathLst>
                <a:path w="1206500" h="1181735">
                  <a:moveTo>
                    <a:pt x="229890" y="873772"/>
                  </a:moveTo>
                  <a:lnTo>
                    <a:pt x="77490" y="873772"/>
                  </a:lnTo>
                  <a:lnTo>
                    <a:pt x="47163" y="879811"/>
                  </a:lnTo>
                  <a:lnTo>
                    <a:pt x="22547" y="896332"/>
                  </a:lnTo>
                  <a:lnTo>
                    <a:pt x="6034" y="920947"/>
                  </a:lnTo>
                  <a:lnTo>
                    <a:pt x="10" y="951212"/>
                  </a:lnTo>
                  <a:lnTo>
                    <a:pt x="0" y="1103663"/>
                  </a:lnTo>
                  <a:lnTo>
                    <a:pt x="6045" y="1134000"/>
                  </a:lnTo>
                  <a:lnTo>
                    <a:pt x="47077" y="1175064"/>
                  </a:lnTo>
                  <a:lnTo>
                    <a:pt x="77490" y="1181153"/>
                  </a:lnTo>
                  <a:lnTo>
                    <a:pt x="229915" y="1181148"/>
                  </a:lnTo>
                  <a:lnTo>
                    <a:pt x="260206" y="1175121"/>
                  </a:lnTo>
                  <a:lnTo>
                    <a:pt x="284820" y="1158612"/>
                  </a:lnTo>
                  <a:lnTo>
                    <a:pt x="301342" y="1134000"/>
                  </a:lnTo>
                  <a:lnTo>
                    <a:pt x="306382" y="1108676"/>
                  </a:lnTo>
                  <a:lnTo>
                    <a:pt x="229920" y="1108676"/>
                  </a:lnTo>
                  <a:lnTo>
                    <a:pt x="72415" y="1103617"/>
                  </a:lnTo>
                  <a:lnTo>
                    <a:pt x="77525" y="946162"/>
                  </a:lnTo>
                  <a:lnTo>
                    <a:pt x="306365" y="946162"/>
                  </a:lnTo>
                  <a:lnTo>
                    <a:pt x="301349" y="920947"/>
                  </a:lnTo>
                  <a:lnTo>
                    <a:pt x="284839" y="896332"/>
                  </a:lnTo>
                  <a:lnTo>
                    <a:pt x="260227" y="879811"/>
                  </a:lnTo>
                  <a:lnTo>
                    <a:pt x="229890" y="873772"/>
                  </a:lnTo>
                  <a:close/>
                </a:path>
                <a:path w="1206500" h="1181735">
                  <a:moveTo>
                    <a:pt x="679446" y="873767"/>
                  </a:moveTo>
                  <a:lnTo>
                    <a:pt x="527020" y="873772"/>
                  </a:lnTo>
                  <a:lnTo>
                    <a:pt x="472099" y="896332"/>
                  </a:lnTo>
                  <a:lnTo>
                    <a:pt x="449564" y="951212"/>
                  </a:lnTo>
                  <a:lnTo>
                    <a:pt x="449556" y="1103663"/>
                  </a:lnTo>
                  <a:lnTo>
                    <a:pt x="455605" y="1134000"/>
                  </a:lnTo>
                  <a:lnTo>
                    <a:pt x="496651" y="1175071"/>
                  </a:lnTo>
                  <a:lnTo>
                    <a:pt x="527046" y="1181148"/>
                  </a:lnTo>
                  <a:lnTo>
                    <a:pt x="679446" y="1181148"/>
                  </a:lnTo>
                  <a:lnTo>
                    <a:pt x="709736" y="1175121"/>
                  </a:lnTo>
                  <a:lnTo>
                    <a:pt x="734368" y="1158612"/>
                  </a:lnTo>
                  <a:lnTo>
                    <a:pt x="750894" y="1134000"/>
                  </a:lnTo>
                  <a:lnTo>
                    <a:pt x="755937" y="1108676"/>
                  </a:lnTo>
                  <a:lnTo>
                    <a:pt x="679475" y="1108676"/>
                  </a:lnTo>
                  <a:lnTo>
                    <a:pt x="522020" y="1103612"/>
                  </a:lnTo>
                  <a:lnTo>
                    <a:pt x="527081" y="946162"/>
                  </a:lnTo>
                  <a:lnTo>
                    <a:pt x="755922" y="946162"/>
                  </a:lnTo>
                  <a:lnTo>
                    <a:pt x="750906" y="920947"/>
                  </a:lnTo>
                  <a:lnTo>
                    <a:pt x="734398" y="896332"/>
                  </a:lnTo>
                  <a:lnTo>
                    <a:pt x="709791" y="879811"/>
                  </a:lnTo>
                  <a:lnTo>
                    <a:pt x="679446" y="873767"/>
                  </a:lnTo>
                  <a:close/>
                </a:path>
                <a:path w="1206500" h="1181735">
                  <a:moveTo>
                    <a:pt x="1062239" y="735312"/>
                  </a:moveTo>
                  <a:lnTo>
                    <a:pt x="928333" y="735312"/>
                  </a:lnTo>
                  <a:lnTo>
                    <a:pt x="962386" y="742220"/>
                  </a:lnTo>
                  <a:lnTo>
                    <a:pt x="990239" y="761034"/>
                  </a:lnTo>
                  <a:lnTo>
                    <a:pt x="1009047" y="788919"/>
                  </a:lnTo>
                  <a:lnTo>
                    <a:pt x="1015942" y="822921"/>
                  </a:lnTo>
                  <a:lnTo>
                    <a:pt x="1015942" y="873721"/>
                  </a:lnTo>
                  <a:lnTo>
                    <a:pt x="976552" y="873721"/>
                  </a:lnTo>
                  <a:lnTo>
                    <a:pt x="946236" y="879753"/>
                  </a:lnTo>
                  <a:lnTo>
                    <a:pt x="921622" y="896263"/>
                  </a:lnTo>
                  <a:lnTo>
                    <a:pt x="905100" y="920874"/>
                  </a:lnTo>
                  <a:lnTo>
                    <a:pt x="899062" y="951212"/>
                  </a:lnTo>
                  <a:lnTo>
                    <a:pt x="899072" y="1103663"/>
                  </a:lnTo>
                  <a:lnTo>
                    <a:pt x="905093" y="1133928"/>
                  </a:lnTo>
                  <a:lnTo>
                    <a:pt x="921603" y="1158542"/>
                  </a:lnTo>
                  <a:lnTo>
                    <a:pt x="946215" y="1175064"/>
                  </a:lnTo>
                  <a:lnTo>
                    <a:pt x="976552" y="1181102"/>
                  </a:lnTo>
                  <a:lnTo>
                    <a:pt x="1128952" y="1181102"/>
                  </a:lnTo>
                  <a:lnTo>
                    <a:pt x="1159279" y="1175064"/>
                  </a:lnTo>
                  <a:lnTo>
                    <a:pt x="1183895" y="1158542"/>
                  </a:lnTo>
                  <a:lnTo>
                    <a:pt x="1200408" y="1133928"/>
                  </a:lnTo>
                  <a:lnTo>
                    <a:pt x="1205434" y="1108676"/>
                  </a:lnTo>
                  <a:lnTo>
                    <a:pt x="1129080" y="1108676"/>
                  </a:lnTo>
                  <a:lnTo>
                    <a:pt x="971575" y="1103612"/>
                  </a:lnTo>
                  <a:lnTo>
                    <a:pt x="976636" y="946162"/>
                  </a:lnTo>
                  <a:lnTo>
                    <a:pt x="1205442" y="946162"/>
                  </a:lnTo>
                  <a:lnTo>
                    <a:pt x="1200448" y="920947"/>
                  </a:lnTo>
                  <a:lnTo>
                    <a:pt x="1183962" y="896332"/>
                  </a:lnTo>
                  <a:lnTo>
                    <a:pt x="1159322" y="879799"/>
                  </a:lnTo>
                  <a:lnTo>
                    <a:pt x="1129008" y="873772"/>
                  </a:lnTo>
                  <a:lnTo>
                    <a:pt x="1089646" y="873772"/>
                  </a:lnTo>
                  <a:lnTo>
                    <a:pt x="1089637" y="822921"/>
                  </a:lnTo>
                  <a:lnTo>
                    <a:pt x="1081417" y="772190"/>
                  </a:lnTo>
                  <a:lnTo>
                    <a:pt x="1062239" y="735312"/>
                  </a:lnTo>
                  <a:close/>
                </a:path>
                <a:path w="1206500" h="1181735">
                  <a:moveTo>
                    <a:pt x="306365" y="946162"/>
                  </a:moveTo>
                  <a:lnTo>
                    <a:pt x="77525" y="946162"/>
                  </a:lnTo>
                  <a:lnTo>
                    <a:pt x="234981" y="951217"/>
                  </a:lnTo>
                  <a:lnTo>
                    <a:pt x="234981" y="1106147"/>
                  </a:lnTo>
                  <a:lnTo>
                    <a:pt x="232451" y="1108676"/>
                  </a:lnTo>
                  <a:lnTo>
                    <a:pt x="306382" y="1108676"/>
                  </a:lnTo>
                  <a:lnTo>
                    <a:pt x="307380" y="1103663"/>
                  </a:lnTo>
                  <a:lnTo>
                    <a:pt x="307370" y="951212"/>
                  </a:lnTo>
                  <a:lnTo>
                    <a:pt x="306365" y="946162"/>
                  </a:lnTo>
                  <a:close/>
                </a:path>
                <a:path w="1206500" h="1181735">
                  <a:moveTo>
                    <a:pt x="755922" y="946162"/>
                  </a:moveTo>
                  <a:lnTo>
                    <a:pt x="527081" y="946162"/>
                  </a:lnTo>
                  <a:lnTo>
                    <a:pt x="684536" y="951217"/>
                  </a:lnTo>
                  <a:lnTo>
                    <a:pt x="684536" y="1106147"/>
                  </a:lnTo>
                  <a:lnTo>
                    <a:pt x="682006" y="1108676"/>
                  </a:lnTo>
                  <a:lnTo>
                    <a:pt x="755937" y="1108676"/>
                  </a:lnTo>
                  <a:lnTo>
                    <a:pt x="756935" y="1103663"/>
                  </a:lnTo>
                  <a:lnTo>
                    <a:pt x="756927" y="951212"/>
                  </a:lnTo>
                  <a:lnTo>
                    <a:pt x="755922" y="946162"/>
                  </a:lnTo>
                  <a:close/>
                </a:path>
                <a:path w="1206500" h="1181735">
                  <a:moveTo>
                    <a:pt x="1205442" y="946162"/>
                  </a:moveTo>
                  <a:lnTo>
                    <a:pt x="976636" y="946162"/>
                  </a:lnTo>
                  <a:lnTo>
                    <a:pt x="1134090" y="951222"/>
                  </a:lnTo>
                  <a:lnTo>
                    <a:pt x="1134141" y="1106147"/>
                  </a:lnTo>
                  <a:lnTo>
                    <a:pt x="1131611" y="1108676"/>
                  </a:lnTo>
                  <a:lnTo>
                    <a:pt x="1205434" y="1108676"/>
                  </a:lnTo>
                  <a:lnTo>
                    <a:pt x="1206432" y="1103663"/>
                  </a:lnTo>
                  <a:lnTo>
                    <a:pt x="1206442" y="951212"/>
                  </a:lnTo>
                  <a:lnTo>
                    <a:pt x="1205442" y="946162"/>
                  </a:lnTo>
                  <a:close/>
                </a:path>
                <a:path w="1206500" h="1181735">
                  <a:moveTo>
                    <a:pt x="929600" y="662927"/>
                  </a:moveTo>
                  <a:lnTo>
                    <a:pt x="278116" y="662927"/>
                  </a:lnTo>
                  <a:lnTo>
                    <a:pt x="227333" y="671156"/>
                  </a:lnTo>
                  <a:lnTo>
                    <a:pt x="183375" y="694015"/>
                  </a:lnTo>
                  <a:lnTo>
                    <a:pt x="148803" y="728765"/>
                  </a:lnTo>
                  <a:lnTo>
                    <a:pt x="126180" y="772664"/>
                  </a:lnTo>
                  <a:lnTo>
                    <a:pt x="118078" y="822921"/>
                  </a:lnTo>
                  <a:lnTo>
                    <a:pt x="118070" y="873772"/>
                  </a:lnTo>
                  <a:lnTo>
                    <a:pt x="190500" y="873772"/>
                  </a:lnTo>
                  <a:lnTo>
                    <a:pt x="190510" y="822921"/>
                  </a:lnTo>
                  <a:lnTo>
                    <a:pt x="197408" y="788919"/>
                  </a:lnTo>
                  <a:lnTo>
                    <a:pt x="216222" y="761066"/>
                  </a:lnTo>
                  <a:lnTo>
                    <a:pt x="244078" y="742264"/>
                  </a:lnTo>
                  <a:lnTo>
                    <a:pt x="278109" y="735363"/>
                  </a:lnTo>
                  <a:lnTo>
                    <a:pt x="640055" y="735363"/>
                  </a:lnTo>
                  <a:lnTo>
                    <a:pt x="1062239" y="735312"/>
                  </a:lnTo>
                  <a:lnTo>
                    <a:pt x="1058557" y="728231"/>
                  </a:lnTo>
                  <a:lnTo>
                    <a:pt x="1023808" y="693660"/>
                  </a:lnTo>
                  <a:lnTo>
                    <a:pt x="979908" y="671037"/>
                  </a:lnTo>
                  <a:lnTo>
                    <a:pt x="929600" y="662927"/>
                  </a:lnTo>
                  <a:close/>
                </a:path>
                <a:path w="1206500" h="1181735">
                  <a:moveTo>
                    <a:pt x="1129002" y="873771"/>
                  </a:moveTo>
                  <a:close/>
                </a:path>
                <a:path w="1206500" h="1181735">
                  <a:moveTo>
                    <a:pt x="640055" y="735363"/>
                  </a:moveTo>
                  <a:lnTo>
                    <a:pt x="566386" y="735363"/>
                  </a:lnTo>
                  <a:lnTo>
                    <a:pt x="566386" y="873767"/>
                  </a:lnTo>
                  <a:lnTo>
                    <a:pt x="640055" y="873767"/>
                  </a:lnTo>
                  <a:lnTo>
                    <a:pt x="640055" y="735363"/>
                  </a:lnTo>
                  <a:close/>
                </a:path>
                <a:path w="1206500" h="1181735">
                  <a:moveTo>
                    <a:pt x="603210" y="0"/>
                  </a:moveTo>
                  <a:lnTo>
                    <a:pt x="555684" y="4251"/>
                  </a:lnTo>
                  <a:lnTo>
                    <a:pt x="510969" y="16509"/>
                  </a:lnTo>
                  <a:lnTo>
                    <a:pt x="469808" y="36033"/>
                  </a:lnTo>
                  <a:lnTo>
                    <a:pt x="432943" y="62080"/>
                  </a:lnTo>
                  <a:lnTo>
                    <a:pt x="401116" y="93907"/>
                  </a:lnTo>
                  <a:lnTo>
                    <a:pt x="375070" y="130772"/>
                  </a:lnTo>
                  <a:lnTo>
                    <a:pt x="355547" y="171933"/>
                  </a:lnTo>
                  <a:lnTo>
                    <a:pt x="343288" y="216647"/>
                  </a:lnTo>
                  <a:lnTo>
                    <a:pt x="339037" y="264172"/>
                  </a:lnTo>
                  <a:lnTo>
                    <a:pt x="343545" y="312917"/>
                  </a:lnTo>
                  <a:lnTo>
                    <a:pt x="356521" y="358612"/>
                  </a:lnTo>
                  <a:lnTo>
                    <a:pt x="377146" y="400468"/>
                  </a:lnTo>
                  <a:lnTo>
                    <a:pt x="404602" y="437695"/>
                  </a:lnTo>
                  <a:lnTo>
                    <a:pt x="438068" y="469504"/>
                  </a:lnTo>
                  <a:lnTo>
                    <a:pt x="476727" y="495105"/>
                  </a:lnTo>
                  <a:lnTo>
                    <a:pt x="519758" y="513707"/>
                  </a:lnTo>
                  <a:lnTo>
                    <a:pt x="566342" y="524522"/>
                  </a:lnTo>
                  <a:lnTo>
                    <a:pt x="566342" y="662927"/>
                  </a:lnTo>
                  <a:lnTo>
                    <a:pt x="640078" y="662927"/>
                  </a:lnTo>
                  <a:lnTo>
                    <a:pt x="640078" y="524522"/>
                  </a:lnTo>
                  <a:lnTo>
                    <a:pt x="686680" y="513706"/>
                  </a:lnTo>
                  <a:lnTo>
                    <a:pt x="729719" y="495102"/>
                  </a:lnTo>
                  <a:lnTo>
                    <a:pt x="768379" y="469502"/>
                  </a:lnTo>
                  <a:lnTo>
                    <a:pt x="782670" y="455917"/>
                  </a:lnTo>
                  <a:lnTo>
                    <a:pt x="603281" y="455917"/>
                  </a:lnTo>
                  <a:lnTo>
                    <a:pt x="559462" y="450828"/>
                  </a:lnTo>
                  <a:lnTo>
                    <a:pt x="519153" y="436345"/>
                  </a:lnTo>
                  <a:lnTo>
                    <a:pt x="483533" y="413644"/>
                  </a:lnTo>
                  <a:lnTo>
                    <a:pt x="453779" y="383900"/>
                  </a:lnTo>
                  <a:lnTo>
                    <a:pt x="431068" y="348289"/>
                  </a:lnTo>
                  <a:lnTo>
                    <a:pt x="416578" y="307988"/>
                  </a:lnTo>
                  <a:lnTo>
                    <a:pt x="411486" y="264172"/>
                  </a:lnTo>
                  <a:lnTo>
                    <a:pt x="416578" y="220353"/>
                  </a:lnTo>
                  <a:lnTo>
                    <a:pt x="431069" y="180044"/>
                  </a:lnTo>
                  <a:lnTo>
                    <a:pt x="453781" y="144424"/>
                  </a:lnTo>
                  <a:lnTo>
                    <a:pt x="483536" y="114670"/>
                  </a:lnTo>
                  <a:lnTo>
                    <a:pt x="519156" y="91959"/>
                  </a:lnTo>
                  <a:lnTo>
                    <a:pt x="559464" y="77469"/>
                  </a:lnTo>
                  <a:lnTo>
                    <a:pt x="603281" y="72377"/>
                  </a:lnTo>
                  <a:lnTo>
                    <a:pt x="783774" y="72377"/>
                  </a:lnTo>
                  <a:lnTo>
                    <a:pt x="773475" y="62079"/>
                  </a:lnTo>
                  <a:lnTo>
                    <a:pt x="736610" y="36033"/>
                  </a:lnTo>
                  <a:lnTo>
                    <a:pt x="695450" y="16509"/>
                  </a:lnTo>
                  <a:lnTo>
                    <a:pt x="650735" y="4251"/>
                  </a:lnTo>
                  <a:lnTo>
                    <a:pt x="603210" y="0"/>
                  </a:lnTo>
                  <a:close/>
                </a:path>
                <a:path w="1206500" h="1181735">
                  <a:moveTo>
                    <a:pt x="783774" y="72377"/>
                  </a:moveTo>
                  <a:lnTo>
                    <a:pt x="603281" y="72377"/>
                  </a:lnTo>
                  <a:lnTo>
                    <a:pt x="647101" y="77469"/>
                  </a:lnTo>
                  <a:lnTo>
                    <a:pt x="687411" y="91960"/>
                  </a:lnTo>
                  <a:lnTo>
                    <a:pt x="723031" y="114671"/>
                  </a:lnTo>
                  <a:lnTo>
                    <a:pt x="752785" y="144426"/>
                  </a:lnTo>
                  <a:lnTo>
                    <a:pt x="775496" y="180047"/>
                  </a:lnTo>
                  <a:lnTo>
                    <a:pt x="789985" y="220354"/>
                  </a:lnTo>
                  <a:lnTo>
                    <a:pt x="795077" y="264172"/>
                  </a:lnTo>
                  <a:lnTo>
                    <a:pt x="789985" y="307989"/>
                  </a:lnTo>
                  <a:lnTo>
                    <a:pt x="775495" y="348290"/>
                  </a:lnTo>
                  <a:lnTo>
                    <a:pt x="752784" y="383900"/>
                  </a:lnTo>
                  <a:lnTo>
                    <a:pt x="723029" y="413644"/>
                  </a:lnTo>
                  <a:lnTo>
                    <a:pt x="687409" y="436345"/>
                  </a:lnTo>
                  <a:lnTo>
                    <a:pt x="647101" y="450828"/>
                  </a:lnTo>
                  <a:lnTo>
                    <a:pt x="603281" y="455917"/>
                  </a:lnTo>
                  <a:lnTo>
                    <a:pt x="782670" y="455917"/>
                  </a:lnTo>
                  <a:lnTo>
                    <a:pt x="829290" y="400467"/>
                  </a:lnTo>
                  <a:lnTo>
                    <a:pt x="849908" y="358611"/>
                  </a:lnTo>
                  <a:lnTo>
                    <a:pt x="862878" y="312917"/>
                  </a:lnTo>
                  <a:lnTo>
                    <a:pt x="867383" y="264172"/>
                  </a:lnTo>
                  <a:lnTo>
                    <a:pt x="863132" y="216646"/>
                  </a:lnTo>
                  <a:lnTo>
                    <a:pt x="850873" y="171932"/>
                  </a:lnTo>
                  <a:lnTo>
                    <a:pt x="831349" y="130771"/>
                  </a:lnTo>
                  <a:lnTo>
                    <a:pt x="805302" y="93906"/>
                  </a:lnTo>
                  <a:lnTo>
                    <a:pt x="783774" y="72377"/>
                  </a:lnTo>
                  <a:close/>
                </a:path>
              </a:pathLst>
            </a:custGeom>
            <a:solidFill>
              <a:srgbClr val="2957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1526" y="1582887"/>
              <a:ext cx="225921" cy="181246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6306" y="3640500"/>
            <a:ext cx="5132393" cy="51906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7267" y="4275500"/>
            <a:ext cx="5484656" cy="5190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9726" y="1712976"/>
            <a:ext cx="5193030" cy="2875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900" spc="-320" b="1">
                <a:solidFill>
                  <a:srgbClr val="FFFFFF"/>
                </a:solidFill>
                <a:latin typeface="Arial"/>
                <a:cs typeface="Arial"/>
              </a:rPr>
              <a:t>Seth</a:t>
            </a:r>
            <a:r>
              <a:rPr dirty="0" sz="2900" spc="-20" b="1">
                <a:solidFill>
                  <a:srgbClr val="FFFFFF"/>
                </a:solidFill>
                <a:latin typeface="Arial"/>
                <a:cs typeface="Arial"/>
              </a:rPr>
              <a:t> Allen</a:t>
            </a:r>
            <a:endParaRPr sz="2900">
              <a:latin typeface="Arial"/>
              <a:cs typeface="Arial"/>
            </a:endParaRPr>
          </a:p>
          <a:p>
            <a:pPr marL="241300" marR="684530">
              <a:lnSpc>
                <a:spcPct val="68200"/>
              </a:lnSpc>
              <a:spcBef>
                <a:spcPts val="360"/>
              </a:spcBef>
            </a:pPr>
            <a:r>
              <a:rPr dirty="0" sz="1700" spc="-110">
                <a:solidFill>
                  <a:srgbClr val="85CDF6"/>
                </a:solidFill>
                <a:latin typeface="Arial"/>
                <a:cs typeface="Arial"/>
              </a:rPr>
              <a:t>Vice</a:t>
            </a:r>
            <a:r>
              <a:rPr dirty="0" sz="1700" spc="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20">
                <a:solidFill>
                  <a:srgbClr val="85CDF6"/>
                </a:solidFill>
                <a:latin typeface="Arial"/>
                <a:cs typeface="Arial"/>
              </a:rPr>
              <a:t>President</a:t>
            </a:r>
            <a:r>
              <a:rPr dirty="0" sz="1700" spc="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85CDF6"/>
                </a:solidFill>
                <a:latin typeface="Arial"/>
                <a:cs typeface="Arial"/>
              </a:rPr>
              <a:t>for </a:t>
            </a:r>
            <a:r>
              <a:rPr dirty="0" sz="1700" spc="-65">
                <a:solidFill>
                  <a:srgbClr val="85CDF6"/>
                </a:solidFill>
                <a:latin typeface="Arial"/>
                <a:cs typeface="Arial"/>
              </a:rPr>
              <a:t>Strategy</a:t>
            </a:r>
            <a:r>
              <a:rPr dirty="0" sz="1700" spc="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85CDF6"/>
                </a:solidFill>
                <a:latin typeface="Arial"/>
                <a:cs typeface="Arial"/>
              </a:rPr>
              <a:t>&amp;</a:t>
            </a:r>
            <a:r>
              <a:rPr dirty="0" sz="1700" spc="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45">
                <a:solidFill>
                  <a:srgbClr val="85CDF6"/>
                </a:solidFill>
                <a:latin typeface="Arial"/>
                <a:cs typeface="Arial"/>
              </a:rPr>
              <a:t>Dean</a:t>
            </a:r>
            <a:r>
              <a:rPr dirty="0" sz="1700" spc="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700" spc="5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45">
                <a:solidFill>
                  <a:srgbClr val="85CDF6"/>
                </a:solidFill>
                <a:latin typeface="Arial"/>
                <a:cs typeface="Arial"/>
              </a:rPr>
              <a:t>Admissions </a:t>
            </a:r>
            <a:r>
              <a:rPr dirty="0" sz="1700" spc="-60">
                <a:solidFill>
                  <a:srgbClr val="85CDF6"/>
                </a:solidFill>
                <a:latin typeface="Arial"/>
                <a:cs typeface="Arial"/>
              </a:rPr>
              <a:t>and</a:t>
            </a:r>
            <a:r>
              <a:rPr dirty="0" sz="1700" spc="-3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10">
                <a:solidFill>
                  <a:srgbClr val="85CDF6"/>
                </a:solidFill>
                <a:latin typeface="Arial"/>
                <a:cs typeface="Arial"/>
              </a:rPr>
              <a:t>Financial</a:t>
            </a:r>
            <a:r>
              <a:rPr dirty="0" sz="1700" spc="-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85CDF6"/>
                </a:solidFill>
                <a:latin typeface="Arial"/>
                <a:cs typeface="Arial"/>
              </a:rPr>
              <a:t>Aid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3145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900" spc="-215" b="1">
                <a:solidFill>
                  <a:srgbClr val="FFFFFF"/>
                </a:solidFill>
                <a:latin typeface="Arial"/>
                <a:cs typeface="Arial"/>
              </a:rPr>
              <a:t>Anne</a:t>
            </a:r>
            <a:r>
              <a:rPr dirty="0" sz="29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10" b="1">
                <a:solidFill>
                  <a:srgbClr val="FFFFFF"/>
                </a:solidFill>
                <a:latin typeface="Arial"/>
                <a:cs typeface="Arial"/>
              </a:rPr>
              <a:t>Dwyer</a:t>
            </a:r>
            <a:endParaRPr sz="2900">
              <a:latin typeface="Arial"/>
              <a:cs typeface="Arial"/>
            </a:endParaRPr>
          </a:p>
          <a:p>
            <a:pPr marL="241300" marR="5080">
              <a:lnSpc>
                <a:spcPct val="68200"/>
              </a:lnSpc>
              <a:spcBef>
                <a:spcPts val="360"/>
              </a:spcBef>
            </a:pPr>
            <a:r>
              <a:rPr dirty="0" sz="1700" spc="-135">
                <a:solidFill>
                  <a:srgbClr val="85CDF6"/>
                </a:solidFill>
                <a:latin typeface="Arial"/>
                <a:cs typeface="Arial"/>
              </a:rPr>
              <a:t>Associate</a:t>
            </a:r>
            <a:r>
              <a:rPr dirty="0" sz="1700" spc="1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45">
                <a:solidFill>
                  <a:srgbClr val="85CDF6"/>
                </a:solidFill>
                <a:latin typeface="Arial"/>
                <a:cs typeface="Arial"/>
              </a:rPr>
              <a:t>Dean</a:t>
            </a:r>
            <a:r>
              <a:rPr dirty="0" sz="1700" spc="2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700" spc="7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05">
                <a:solidFill>
                  <a:srgbClr val="85CDF6"/>
                </a:solidFill>
                <a:latin typeface="Arial"/>
                <a:cs typeface="Arial"/>
              </a:rPr>
              <a:t>the</a:t>
            </a:r>
            <a:r>
              <a:rPr dirty="0" sz="1700" spc="1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85">
                <a:solidFill>
                  <a:srgbClr val="85CDF6"/>
                </a:solidFill>
                <a:latin typeface="Arial"/>
                <a:cs typeface="Arial"/>
              </a:rPr>
              <a:t>College</a:t>
            </a:r>
            <a:r>
              <a:rPr dirty="0" sz="1700" spc="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85CDF6"/>
                </a:solidFill>
                <a:latin typeface="Arial"/>
                <a:cs typeface="Arial"/>
              </a:rPr>
              <a:t>and</a:t>
            </a:r>
            <a:r>
              <a:rPr dirty="0" sz="1700" spc="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35">
                <a:solidFill>
                  <a:srgbClr val="85CDF6"/>
                </a:solidFill>
                <a:latin typeface="Arial"/>
                <a:cs typeface="Arial"/>
              </a:rPr>
              <a:t>Associate</a:t>
            </a:r>
            <a:r>
              <a:rPr dirty="0" sz="1700" spc="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35">
                <a:solidFill>
                  <a:srgbClr val="85CDF6"/>
                </a:solidFill>
                <a:latin typeface="Arial"/>
                <a:cs typeface="Arial"/>
              </a:rPr>
              <a:t>Professor</a:t>
            </a:r>
            <a:r>
              <a:rPr dirty="0" sz="1700" spc="1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85CDF6"/>
                </a:solidFill>
                <a:latin typeface="Arial"/>
                <a:cs typeface="Arial"/>
              </a:rPr>
              <a:t>of </a:t>
            </a:r>
            <a:r>
              <a:rPr dirty="0" sz="1700" spc="-100">
                <a:solidFill>
                  <a:srgbClr val="85CDF6"/>
                </a:solidFill>
                <a:latin typeface="Arial"/>
                <a:cs typeface="Arial"/>
              </a:rPr>
              <a:t>German</a:t>
            </a:r>
            <a:r>
              <a:rPr dirty="0" sz="1700" spc="-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85CDF6"/>
                </a:solidFill>
                <a:latin typeface="Arial"/>
                <a:cs typeface="Arial"/>
              </a:rPr>
              <a:t>and</a:t>
            </a:r>
            <a:r>
              <a:rPr dirty="0" sz="1700" spc="-3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65">
                <a:solidFill>
                  <a:srgbClr val="85CDF6"/>
                </a:solidFill>
                <a:latin typeface="Arial"/>
                <a:cs typeface="Arial"/>
              </a:rPr>
              <a:t>Russian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317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900" spc="-185" b="1">
                <a:solidFill>
                  <a:srgbClr val="FFFFFF"/>
                </a:solidFill>
                <a:latin typeface="Arial"/>
                <a:cs typeface="Arial"/>
              </a:rPr>
              <a:t>Manisha</a:t>
            </a:r>
            <a:r>
              <a:rPr dirty="0" sz="2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20" b="1">
                <a:solidFill>
                  <a:srgbClr val="FFFFFF"/>
                </a:solidFill>
                <a:latin typeface="Arial"/>
                <a:cs typeface="Arial"/>
              </a:rPr>
              <a:t>Goel</a:t>
            </a:r>
            <a:endParaRPr sz="2900">
              <a:latin typeface="Arial"/>
              <a:cs typeface="Arial"/>
            </a:endParaRPr>
          </a:p>
          <a:p>
            <a:pPr marL="241300">
              <a:lnSpc>
                <a:spcPts val="1730"/>
              </a:lnSpc>
            </a:pPr>
            <a:r>
              <a:rPr dirty="0" sz="1700" spc="-135">
                <a:solidFill>
                  <a:srgbClr val="85CDF6"/>
                </a:solidFill>
                <a:latin typeface="Arial"/>
                <a:cs typeface="Arial"/>
              </a:rPr>
              <a:t>Associate</a:t>
            </a:r>
            <a:r>
              <a:rPr dirty="0" sz="1700" spc="3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35">
                <a:solidFill>
                  <a:srgbClr val="85CDF6"/>
                </a:solidFill>
                <a:latin typeface="Arial"/>
                <a:cs typeface="Arial"/>
              </a:rPr>
              <a:t>Professor</a:t>
            </a:r>
            <a:r>
              <a:rPr dirty="0" sz="1700" spc="3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700" spc="8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85">
                <a:solidFill>
                  <a:srgbClr val="85CDF6"/>
                </a:solidFill>
                <a:latin typeface="Arial"/>
                <a:cs typeface="Arial"/>
              </a:rPr>
              <a:t>Economics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317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900" spc="-200" b="1">
                <a:solidFill>
                  <a:srgbClr val="FFFFFF"/>
                </a:solidFill>
                <a:latin typeface="Arial"/>
                <a:cs typeface="Arial"/>
              </a:rPr>
              <a:t>Nicole</a:t>
            </a:r>
            <a:r>
              <a:rPr dirty="0" sz="29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229" b="1">
                <a:solidFill>
                  <a:srgbClr val="FFFFFF"/>
                </a:solidFill>
                <a:latin typeface="Arial"/>
                <a:cs typeface="Arial"/>
              </a:rPr>
              <a:t>Desjardins</a:t>
            </a:r>
            <a:r>
              <a:rPr dirty="0" sz="29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10" b="1">
                <a:solidFill>
                  <a:srgbClr val="FFFFFF"/>
                </a:solidFill>
                <a:latin typeface="Arial"/>
                <a:cs typeface="Arial"/>
              </a:rPr>
              <a:t>Gowdy</a:t>
            </a:r>
            <a:endParaRPr sz="2900">
              <a:latin typeface="Arial"/>
              <a:cs typeface="Arial"/>
            </a:endParaRPr>
          </a:p>
          <a:p>
            <a:pPr marL="241300">
              <a:lnSpc>
                <a:spcPts val="1750"/>
              </a:lnSpc>
            </a:pPr>
            <a:r>
              <a:rPr dirty="0" sz="1700" spc="-125">
                <a:solidFill>
                  <a:srgbClr val="85CDF6"/>
                </a:solidFill>
                <a:latin typeface="Arial"/>
                <a:cs typeface="Arial"/>
              </a:rPr>
              <a:t>Senior</a:t>
            </a:r>
            <a:r>
              <a:rPr dirty="0" sz="1700" spc="-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85">
                <a:solidFill>
                  <a:srgbClr val="85CDF6"/>
                </a:solidFill>
                <a:latin typeface="Arial"/>
                <a:cs typeface="Arial"/>
              </a:rPr>
              <a:t>Director</a:t>
            </a:r>
            <a:r>
              <a:rPr dirty="0" sz="1700" spc="-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700" spc="4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70">
                <a:solidFill>
                  <a:srgbClr val="85CDF6"/>
                </a:solidFill>
                <a:latin typeface="Arial"/>
                <a:cs typeface="Arial"/>
              </a:rPr>
              <a:t>International</a:t>
            </a:r>
            <a:r>
              <a:rPr dirty="0" sz="1700" spc="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85CDF6"/>
                </a:solidFill>
                <a:latin typeface="Arial"/>
                <a:cs typeface="Arial"/>
              </a:rPr>
              <a:t>and</a:t>
            </a:r>
            <a:r>
              <a:rPr dirty="0" sz="170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60">
                <a:solidFill>
                  <a:srgbClr val="85CDF6"/>
                </a:solidFill>
                <a:latin typeface="Arial"/>
                <a:cs typeface="Arial"/>
              </a:rPr>
              <a:t>Domestic</a:t>
            </a:r>
            <a:r>
              <a:rPr dirty="0" sz="1700" spc="-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85CDF6"/>
                </a:solidFill>
                <a:latin typeface="Arial"/>
                <a:cs typeface="Arial"/>
              </a:rPr>
              <a:t>Programs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879127" y="1712976"/>
            <a:ext cx="5024755" cy="2875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900" spc="-130" b="1">
                <a:solidFill>
                  <a:srgbClr val="FFFFFF"/>
                </a:solidFill>
                <a:latin typeface="Arial"/>
                <a:cs typeface="Arial"/>
              </a:rPr>
              <a:t>Zayn</a:t>
            </a:r>
            <a:r>
              <a:rPr dirty="0" sz="29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285" b="1">
                <a:solidFill>
                  <a:srgbClr val="FFFFFF"/>
                </a:solidFill>
                <a:latin typeface="Arial"/>
                <a:cs typeface="Arial"/>
              </a:rPr>
              <a:t>Kassam</a:t>
            </a:r>
            <a:endParaRPr sz="2900">
              <a:latin typeface="Arial"/>
              <a:cs typeface="Arial"/>
            </a:endParaRPr>
          </a:p>
          <a:p>
            <a:pPr marL="241300" marR="141605">
              <a:lnSpc>
                <a:spcPct val="68200"/>
              </a:lnSpc>
              <a:spcBef>
                <a:spcPts val="360"/>
              </a:spcBef>
            </a:pPr>
            <a:r>
              <a:rPr dirty="0" sz="1700" spc="-135">
                <a:solidFill>
                  <a:srgbClr val="85CDF6"/>
                </a:solidFill>
                <a:latin typeface="Arial"/>
                <a:cs typeface="Arial"/>
              </a:rPr>
              <a:t>Associate</a:t>
            </a:r>
            <a:r>
              <a:rPr dirty="0" sz="1700" spc="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45">
                <a:solidFill>
                  <a:srgbClr val="85CDF6"/>
                </a:solidFill>
                <a:latin typeface="Arial"/>
                <a:cs typeface="Arial"/>
              </a:rPr>
              <a:t>Dean</a:t>
            </a:r>
            <a:r>
              <a:rPr dirty="0" sz="1700" spc="1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700" spc="5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05">
                <a:solidFill>
                  <a:srgbClr val="85CDF6"/>
                </a:solidFill>
                <a:latin typeface="Arial"/>
                <a:cs typeface="Arial"/>
              </a:rPr>
              <a:t>the</a:t>
            </a:r>
            <a:r>
              <a:rPr dirty="0" sz="1700" spc="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85">
                <a:solidFill>
                  <a:srgbClr val="85CDF6"/>
                </a:solidFill>
                <a:latin typeface="Arial"/>
                <a:cs typeface="Arial"/>
              </a:rPr>
              <a:t>College</a:t>
            </a:r>
            <a:r>
              <a:rPr dirty="0" sz="1700" spc="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85CDF6"/>
                </a:solidFill>
                <a:latin typeface="Arial"/>
                <a:cs typeface="Arial"/>
              </a:rPr>
              <a:t>and</a:t>
            </a:r>
            <a:r>
              <a:rPr dirty="0" sz="1700" spc="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90">
                <a:solidFill>
                  <a:srgbClr val="85CDF6"/>
                </a:solidFill>
                <a:latin typeface="Arial"/>
                <a:cs typeface="Arial"/>
              </a:rPr>
              <a:t>John</a:t>
            </a:r>
            <a:r>
              <a:rPr dirty="0" sz="1700" spc="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50">
                <a:solidFill>
                  <a:srgbClr val="85CDF6"/>
                </a:solidFill>
                <a:latin typeface="Arial"/>
                <a:cs typeface="Arial"/>
              </a:rPr>
              <a:t>Knox</a:t>
            </a:r>
            <a:r>
              <a:rPr dirty="0" sz="1700" spc="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20">
                <a:solidFill>
                  <a:srgbClr val="85CDF6"/>
                </a:solidFill>
                <a:latin typeface="Arial"/>
                <a:cs typeface="Arial"/>
              </a:rPr>
              <a:t>McLean </a:t>
            </a:r>
            <a:r>
              <a:rPr dirty="0" sz="1700" spc="-135">
                <a:solidFill>
                  <a:srgbClr val="85CDF6"/>
                </a:solidFill>
                <a:latin typeface="Arial"/>
                <a:cs typeface="Arial"/>
              </a:rPr>
              <a:t>Professor</a:t>
            </a:r>
            <a:r>
              <a:rPr dirty="0" sz="1700" spc="3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700" spc="8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35">
                <a:solidFill>
                  <a:srgbClr val="85CDF6"/>
                </a:solidFill>
                <a:latin typeface="Arial"/>
                <a:cs typeface="Arial"/>
              </a:rPr>
              <a:t>Religious</a:t>
            </a:r>
            <a:r>
              <a:rPr dirty="0" sz="1700" spc="3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85CDF6"/>
                </a:solidFill>
                <a:latin typeface="Arial"/>
                <a:cs typeface="Arial"/>
              </a:rPr>
              <a:t>Studies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3145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900" spc="-165" b="1">
                <a:solidFill>
                  <a:srgbClr val="FFFFFF"/>
                </a:solidFill>
                <a:latin typeface="Arial"/>
                <a:cs typeface="Arial"/>
              </a:rPr>
              <a:t>Mark</a:t>
            </a:r>
            <a:r>
              <a:rPr dirty="0" sz="2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45" b="1">
                <a:solidFill>
                  <a:srgbClr val="FFFFFF"/>
                </a:solidFill>
                <a:latin typeface="Arial"/>
                <a:cs typeface="Arial"/>
              </a:rPr>
              <a:t>Kendall</a:t>
            </a:r>
            <a:endParaRPr sz="2900">
              <a:latin typeface="Arial"/>
              <a:cs typeface="Arial"/>
            </a:endParaRPr>
          </a:p>
          <a:p>
            <a:pPr marL="241300">
              <a:lnSpc>
                <a:spcPts val="1730"/>
              </a:lnSpc>
            </a:pPr>
            <a:r>
              <a:rPr dirty="0" sz="1700" spc="-75">
                <a:solidFill>
                  <a:srgbClr val="85CDF6"/>
                </a:solidFill>
                <a:latin typeface="Arial"/>
                <a:cs typeface="Arial"/>
              </a:rPr>
              <a:t>Chief</a:t>
            </a:r>
            <a:r>
              <a:rPr dirty="0" sz="1700" spc="-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50">
                <a:solidFill>
                  <a:srgbClr val="85CDF6"/>
                </a:solidFill>
                <a:latin typeface="Arial"/>
                <a:cs typeface="Arial"/>
              </a:rPr>
              <a:t>Communications</a:t>
            </a:r>
            <a:r>
              <a:rPr dirty="0" sz="1700" spc="-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85CDF6"/>
                </a:solidFill>
                <a:latin typeface="Arial"/>
                <a:cs typeface="Arial"/>
              </a:rPr>
              <a:t>Officer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317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900" spc="-250" b="1">
                <a:solidFill>
                  <a:srgbClr val="FFFFFF"/>
                </a:solidFill>
                <a:latin typeface="Arial"/>
                <a:cs typeface="Arial"/>
              </a:rPr>
              <a:t>Fernando</a:t>
            </a:r>
            <a:r>
              <a:rPr dirty="0" sz="29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70" b="1">
                <a:solidFill>
                  <a:srgbClr val="FFFFFF"/>
                </a:solidFill>
                <a:latin typeface="Arial"/>
                <a:cs typeface="Arial"/>
              </a:rPr>
              <a:t>Lozano</a:t>
            </a:r>
            <a:endParaRPr sz="2900">
              <a:latin typeface="Arial"/>
              <a:cs typeface="Arial"/>
            </a:endParaRPr>
          </a:p>
          <a:p>
            <a:pPr marL="241300">
              <a:lnSpc>
                <a:spcPts val="1680"/>
              </a:lnSpc>
            </a:pPr>
            <a:r>
              <a:rPr dirty="0" sz="1700" spc="-135">
                <a:solidFill>
                  <a:srgbClr val="85CDF6"/>
                </a:solidFill>
                <a:latin typeface="Arial"/>
                <a:cs typeface="Arial"/>
              </a:rPr>
              <a:t>Professor</a:t>
            </a:r>
            <a:r>
              <a:rPr dirty="0" sz="1700" spc="-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700" spc="5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204">
                <a:solidFill>
                  <a:srgbClr val="85CDF6"/>
                </a:solidFill>
                <a:latin typeface="Arial"/>
                <a:cs typeface="Arial"/>
              </a:rPr>
              <a:t>Economics</a:t>
            </a:r>
            <a:r>
              <a:rPr dirty="0" sz="1700" spc="-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85CDF6"/>
                </a:solidFill>
                <a:latin typeface="Arial"/>
                <a:cs typeface="Arial"/>
              </a:rPr>
              <a:t>and</a:t>
            </a:r>
            <a:r>
              <a:rPr dirty="0" sz="1700" spc="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85">
                <a:solidFill>
                  <a:srgbClr val="85CDF6"/>
                </a:solidFill>
                <a:latin typeface="Arial"/>
                <a:cs typeface="Arial"/>
              </a:rPr>
              <a:t>Chair</a:t>
            </a:r>
            <a:r>
              <a:rPr dirty="0" sz="1700" spc="-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700" spc="5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05">
                <a:solidFill>
                  <a:srgbClr val="85CDF6"/>
                </a:solidFill>
                <a:latin typeface="Arial"/>
                <a:cs typeface="Arial"/>
              </a:rPr>
              <a:t>the</a:t>
            </a:r>
            <a:r>
              <a:rPr dirty="0" sz="1700" spc="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85CDF6"/>
                </a:solidFill>
                <a:latin typeface="Arial"/>
                <a:cs typeface="Arial"/>
              </a:rPr>
              <a:t>Faculty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312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900" spc="-275" b="1">
                <a:solidFill>
                  <a:srgbClr val="FFFFFF"/>
                </a:solidFill>
                <a:latin typeface="Arial"/>
                <a:cs typeface="Arial"/>
              </a:rPr>
              <a:t>Hector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215" b="1">
                <a:solidFill>
                  <a:srgbClr val="FFFFFF"/>
                </a:solidFill>
                <a:latin typeface="Arial"/>
                <a:cs typeface="Arial"/>
              </a:rPr>
              <a:t>Sambolin,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290" b="1">
                <a:solidFill>
                  <a:srgbClr val="FFFFFF"/>
                </a:solidFill>
                <a:latin typeface="Arial"/>
                <a:cs typeface="Arial"/>
              </a:rPr>
              <a:t>Jr.</a:t>
            </a:r>
            <a:endParaRPr sz="2900">
              <a:latin typeface="Arial"/>
              <a:cs typeface="Arial"/>
            </a:endParaRPr>
          </a:p>
          <a:p>
            <a:pPr marL="241300" marR="5080">
              <a:lnSpc>
                <a:spcPct val="74100"/>
              </a:lnSpc>
              <a:spcBef>
                <a:spcPts val="240"/>
              </a:spcBef>
            </a:pPr>
            <a:r>
              <a:rPr dirty="0" sz="1700" spc="-135">
                <a:solidFill>
                  <a:srgbClr val="85CDF6"/>
                </a:solidFill>
                <a:latin typeface="Arial"/>
                <a:cs typeface="Arial"/>
              </a:rPr>
              <a:t>Associate</a:t>
            </a:r>
            <a:r>
              <a:rPr dirty="0" sz="1700" spc="1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45">
                <a:solidFill>
                  <a:srgbClr val="85CDF6"/>
                </a:solidFill>
                <a:latin typeface="Arial"/>
                <a:cs typeface="Arial"/>
              </a:rPr>
              <a:t>Dean</a:t>
            </a:r>
            <a:r>
              <a:rPr dirty="0" sz="1700" spc="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85CDF6"/>
                </a:solidFill>
                <a:latin typeface="Arial"/>
                <a:cs typeface="Arial"/>
              </a:rPr>
              <a:t>for</a:t>
            </a:r>
            <a:r>
              <a:rPr dirty="0" sz="1700" spc="1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25">
                <a:solidFill>
                  <a:srgbClr val="85CDF6"/>
                </a:solidFill>
                <a:latin typeface="Arial"/>
                <a:cs typeface="Arial"/>
              </a:rPr>
              <a:t>Academic</a:t>
            </a:r>
            <a:r>
              <a:rPr dirty="0" sz="1700" spc="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45">
                <a:solidFill>
                  <a:srgbClr val="85CDF6"/>
                </a:solidFill>
                <a:latin typeface="Arial"/>
                <a:cs typeface="Arial"/>
              </a:rPr>
              <a:t>Affairs,</a:t>
            </a:r>
            <a:r>
              <a:rPr dirty="0" sz="1700" spc="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25">
                <a:solidFill>
                  <a:srgbClr val="85CDF6"/>
                </a:solidFill>
                <a:latin typeface="Arial"/>
                <a:cs typeface="Arial"/>
              </a:rPr>
              <a:t>Academic</a:t>
            </a:r>
            <a:r>
              <a:rPr dirty="0" sz="1700" spc="1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95">
                <a:solidFill>
                  <a:srgbClr val="85CDF6"/>
                </a:solidFill>
                <a:latin typeface="Arial"/>
                <a:cs typeface="Arial"/>
              </a:rPr>
              <a:t>Success </a:t>
            </a:r>
            <a:r>
              <a:rPr dirty="0" sz="1700" spc="-55">
                <a:solidFill>
                  <a:srgbClr val="85CDF6"/>
                </a:solidFill>
                <a:latin typeface="Arial"/>
                <a:cs typeface="Arial"/>
              </a:rPr>
              <a:t>and</a:t>
            </a:r>
            <a:r>
              <a:rPr dirty="0" sz="1700" spc="-6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700" spc="-105">
                <a:solidFill>
                  <a:srgbClr val="85CDF6"/>
                </a:solidFill>
                <a:latin typeface="Arial"/>
                <a:cs typeface="Arial"/>
              </a:rPr>
              <a:t>Assessment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883" y="263651"/>
            <a:ext cx="323913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415" b="1">
                <a:solidFill>
                  <a:srgbClr val="20428E"/>
                </a:solidFill>
                <a:latin typeface="Arial"/>
                <a:cs typeface="Arial"/>
              </a:rPr>
              <a:t>LEADERSHIP</a:t>
            </a:r>
            <a:r>
              <a:rPr dirty="0" sz="3200" spc="-2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345" b="1">
                <a:solidFill>
                  <a:srgbClr val="20428E"/>
                </a:solidFill>
                <a:latin typeface="Arial"/>
                <a:cs typeface="Arial"/>
              </a:rPr>
              <a:t>TEAM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2395" y="1443228"/>
            <a:ext cx="4318635" cy="1094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25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70" b="1">
                <a:solidFill>
                  <a:srgbClr val="FFFFFF"/>
                </a:solidFill>
                <a:latin typeface="Arial"/>
                <a:cs typeface="Arial"/>
              </a:rPr>
              <a:t>Sefa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Aina</a:t>
            </a:r>
            <a:endParaRPr sz="2000">
              <a:latin typeface="Arial"/>
              <a:cs typeface="Arial"/>
            </a:endParaRPr>
          </a:p>
          <a:p>
            <a:pPr marL="240665">
              <a:lnSpc>
                <a:spcPts val="1770"/>
              </a:lnSpc>
            </a:pPr>
            <a:r>
              <a:rPr dirty="0" sz="1600" spc="-130">
                <a:solidFill>
                  <a:srgbClr val="85CDF6"/>
                </a:solidFill>
                <a:latin typeface="Arial"/>
                <a:cs typeface="Arial"/>
              </a:rPr>
              <a:t>Associate</a:t>
            </a:r>
            <a:r>
              <a:rPr dirty="0" sz="1600" spc="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35">
                <a:solidFill>
                  <a:srgbClr val="85CDF6"/>
                </a:solidFill>
                <a:latin typeface="Arial"/>
                <a:cs typeface="Arial"/>
              </a:rPr>
              <a:t>Dean</a:t>
            </a:r>
            <a:r>
              <a:rPr dirty="0" sz="1600" spc="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85CDF6"/>
                </a:solidFill>
                <a:latin typeface="Arial"/>
                <a:cs typeface="Arial"/>
              </a:rPr>
              <a:t>and</a:t>
            </a:r>
            <a:r>
              <a:rPr dirty="0" sz="1600" spc="1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85CDF6"/>
                </a:solidFill>
                <a:latin typeface="Arial"/>
                <a:cs typeface="Arial"/>
              </a:rPr>
              <a:t>Director</a:t>
            </a:r>
            <a:r>
              <a:rPr dirty="0" sz="1600" spc="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600" spc="6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10">
                <a:solidFill>
                  <a:srgbClr val="85CDF6"/>
                </a:solidFill>
                <a:latin typeface="Arial"/>
                <a:cs typeface="Arial"/>
              </a:rPr>
              <a:t>the</a:t>
            </a:r>
            <a:r>
              <a:rPr dirty="0" sz="1600" spc="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85CDF6"/>
                </a:solidFill>
                <a:latin typeface="Arial"/>
                <a:cs typeface="Arial"/>
              </a:rPr>
              <a:t>Draper</a:t>
            </a:r>
            <a:r>
              <a:rPr dirty="0" sz="1600" spc="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85CDF6"/>
                </a:solidFill>
                <a:latin typeface="Arial"/>
                <a:cs typeface="Arial"/>
              </a:rPr>
              <a:t>Center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ts val="2205"/>
              </a:lnSpc>
              <a:spcBef>
                <a:spcPts val="45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Mietek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Boduszyński</a:t>
            </a:r>
            <a:endParaRPr sz="2000">
              <a:latin typeface="Arial"/>
              <a:cs typeface="Arial"/>
            </a:endParaRPr>
          </a:p>
          <a:p>
            <a:pPr marL="240665">
              <a:lnSpc>
                <a:spcPts val="1725"/>
              </a:lnSpc>
            </a:pPr>
            <a:r>
              <a:rPr dirty="0" sz="1600" spc="-130">
                <a:solidFill>
                  <a:srgbClr val="85CDF6"/>
                </a:solidFill>
                <a:latin typeface="Arial"/>
                <a:cs typeface="Arial"/>
              </a:rPr>
              <a:t>Associate</a:t>
            </a:r>
            <a:r>
              <a:rPr dirty="0" sz="1600" spc="3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25">
                <a:solidFill>
                  <a:srgbClr val="85CDF6"/>
                </a:solidFill>
                <a:latin typeface="Arial"/>
                <a:cs typeface="Arial"/>
              </a:rPr>
              <a:t>Professor</a:t>
            </a:r>
            <a:r>
              <a:rPr dirty="0" sz="1600" spc="4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600" spc="9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5CDF6"/>
                </a:solidFill>
                <a:latin typeface="Arial"/>
                <a:cs typeface="Arial"/>
              </a:rPr>
              <a:t>Politics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2395" y="2586228"/>
            <a:ext cx="13957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70" b="1">
                <a:solidFill>
                  <a:srgbClr val="FFFFFF"/>
                </a:solidFill>
                <a:latin typeface="Arial"/>
                <a:cs typeface="Arial"/>
              </a:rPr>
              <a:t>Paul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Cahill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20994" y="3030220"/>
            <a:ext cx="24752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10">
                <a:solidFill>
                  <a:srgbClr val="85CDF6"/>
                </a:solidFill>
                <a:latin typeface="Arial"/>
                <a:cs typeface="Arial"/>
              </a:rPr>
              <a:t>Faculty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85CDF6"/>
                </a:solidFill>
                <a:latin typeface="Arial"/>
                <a:cs typeface="Arial"/>
              </a:rPr>
              <a:t>Director</a:t>
            </a:r>
            <a:r>
              <a:rPr dirty="0" sz="1600" spc="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600" spc="6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85CDF6"/>
                </a:solidFill>
                <a:latin typeface="Arial"/>
                <a:cs typeface="Arial"/>
              </a:rPr>
              <a:t>Oldenborg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2395" y="3336035"/>
            <a:ext cx="5146675" cy="2225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24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Martina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Ebert</a:t>
            </a:r>
            <a:endParaRPr sz="2000">
              <a:latin typeface="Arial"/>
              <a:cs typeface="Arial"/>
            </a:endParaRPr>
          </a:p>
          <a:p>
            <a:pPr marL="240665">
              <a:lnSpc>
                <a:spcPts val="1760"/>
              </a:lnSpc>
            </a:pPr>
            <a:r>
              <a:rPr dirty="0" sz="1600" spc="-120">
                <a:solidFill>
                  <a:srgbClr val="85CDF6"/>
                </a:solidFill>
                <a:latin typeface="Arial"/>
                <a:cs typeface="Arial"/>
              </a:rPr>
              <a:t>Senior</a:t>
            </a:r>
            <a:r>
              <a:rPr dirty="0" sz="1600" spc="3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00">
                <a:solidFill>
                  <a:srgbClr val="85CDF6"/>
                </a:solidFill>
                <a:latin typeface="Arial"/>
                <a:cs typeface="Arial"/>
              </a:rPr>
              <a:t>Director,</a:t>
            </a:r>
            <a:r>
              <a:rPr dirty="0" sz="1600" spc="3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20">
                <a:solidFill>
                  <a:srgbClr val="85CDF6"/>
                </a:solidFill>
                <a:latin typeface="Arial"/>
                <a:cs typeface="Arial"/>
              </a:rPr>
              <a:t>Foundation</a:t>
            </a:r>
            <a:r>
              <a:rPr dirty="0" sz="1600" spc="3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30">
                <a:solidFill>
                  <a:srgbClr val="85CDF6"/>
                </a:solidFill>
                <a:latin typeface="Arial"/>
                <a:cs typeface="Arial"/>
              </a:rPr>
              <a:t>Relations</a:t>
            </a:r>
            <a:r>
              <a:rPr dirty="0" sz="1600" spc="4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85CDF6"/>
                </a:solidFill>
                <a:latin typeface="Arial"/>
                <a:cs typeface="Arial"/>
              </a:rPr>
              <a:t>and</a:t>
            </a:r>
            <a:r>
              <a:rPr dirty="0" sz="1600" spc="4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75">
                <a:solidFill>
                  <a:srgbClr val="85CDF6"/>
                </a:solidFill>
                <a:latin typeface="Arial"/>
                <a:cs typeface="Arial"/>
              </a:rPr>
              <a:t>Strategic</a:t>
            </a:r>
            <a:r>
              <a:rPr dirty="0" sz="1600" spc="2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85CDF6"/>
                </a:solidFill>
                <a:latin typeface="Arial"/>
                <a:cs typeface="Arial"/>
              </a:rPr>
              <a:t>Initiatives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ts val="2205"/>
              </a:lnSpc>
              <a:spcBef>
                <a:spcPts val="48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Benjamin</a:t>
            </a:r>
            <a:r>
              <a:rPr dirty="0" sz="20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Keim</a:t>
            </a:r>
            <a:endParaRPr sz="2000">
              <a:latin typeface="Arial"/>
              <a:cs typeface="Arial"/>
            </a:endParaRPr>
          </a:p>
          <a:p>
            <a:pPr marL="240665">
              <a:lnSpc>
                <a:spcPts val="1725"/>
              </a:lnSpc>
            </a:pPr>
            <a:r>
              <a:rPr dirty="0" sz="1600" spc="-130">
                <a:solidFill>
                  <a:srgbClr val="85CDF6"/>
                </a:solidFill>
                <a:latin typeface="Arial"/>
                <a:cs typeface="Arial"/>
              </a:rPr>
              <a:t>Associate</a:t>
            </a:r>
            <a:r>
              <a:rPr dirty="0" sz="1600" spc="3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25">
                <a:solidFill>
                  <a:srgbClr val="85CDF6"/>
                </a:solidFill>
                <a:latin typeface="Arial"/>
                <a:cs typeface="Arial"/>
              </a:rPr>
              <a:t>Professor</a:t>
            </a:r>
            <a:r>
              <a:rPr dirty="0" sz="1600" spc="4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600" spc="9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85CDF6"/>
                </a:solidFill>
                <a:latin typeface="Arial"/>
                <a:cs typeface="Arial"/>
              </a:rPr>
              <a:t>Classics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ts val="2190"/>
              </a:lnSpc>
              <a:spcBef>
                <a:spcPts val="5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Daniel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Martínez</a:t>
            </a:r>
            <a:endParaRPr sz="2000">
              <a:latin typeface="Arial"/>
              <a:cs typeface="Arial"/>
            </a:endParaRPr>
          </a:p>
          <a:p>
            <a:pPr marL="240665">
              <a:lnSpc>
                <a:spcPts val="1710"/>
              </a:lnSpc>
            </a:pPr>
            <a:r>
              <a:rPr dirty="0" sz="1600" spc="-125">
                <a:solidFill>
                  <a:srgbClr val="85CDF6"/>
                </a:solidFill>
                <a:latin typeface="Arial"/>
                <a:cs typeface="Arial"/>
              </a:rPr>
              <a:t>Professor</a:t>
            </a:r>
            <a:r>
              <a:rPr dirty="0" sz="1600" spc="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600" spc="7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5CDF6"/>
                </a:solidFill>
                <a:latin typeface="Arial"/>
                <a:cs typeface="Arial"/>
              </a:rPr>
              <a:t>Biology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ts val="2205"/>
              </a:lnSpc>
              <a:spcBef>
                <a:spcPts val="48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50" b="1">
                <a:solidFill>
                  <a:srgbClr val="FFFFFF"/>
                </a:solidFill>
                <a:latin typeface="Arial"/>
                <a:cs typeface="Arial"/>
              </a:rPr>
              <a:t>Jennifer</a:t>
            </a:r>
            <a:r>
              <a:rPr dirty="0" sz="20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Rachford</a:t>
            </a:r>
            <a:endParaRPr sz="2000">
              <a:latin typeface="Arial"/>
              <a:cs typeface="Arial"/>
            </a:endParaRPr>
          </a:p>
          <a:p>
            <a:pPr marL="240665">
              <a:lnSpc>
                <a:spcPts val="1725"/>
              </a:lnSpc>
            </a:pPr>
            <a:r>
              <a:rPr dirty="0" sz="1600" spc="-80">
                <a:solidFill>
                  <a:srgbClr val="85CDF6"/>
                </a:solidFill>
                <a:latin typeface="Arial"/>
                <a:cs typeface="Arial"/>
              </a:rPr>
              <a:t>Director</a:t>
            </a:r>
            <a:r>
              <a:rPr dirty="0" sz="1600" spc="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600" spc="5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90">
                <a:solidFill>
                  <a:srgbClr val="85CDF6"/>
                </a:solidFill>
                <a:latin typeface="Arial"/>
                <a:cs typeface="Arial"/>
              </a:rPr>
              <a:t>Institutional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85CDF6"/>
                </a:solidFill>
                <a:latin typeface="Arial"/>
                <a:cs typeface="Arial"/>
              </a:rPr>
              <a:t>Research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51795" y="1443228"/>
            <a:ext cx="5118100" cy="1298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25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Hazel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Raja</a:t>
            </a:r>
            <a:endParaRPr sz="2000">
              <a:latin typeface="Arial"/>
              <a:cs typeface="Arial"/>
            </a:endParaRPr>
          </a:p>
          <a:p>
            <a:pPr marL="241300" marR="812165">
              <a:lnSpc>
                <a:spcPct val="77500"/>
              </a:lnSpc>
              <a:spcBef>
                <a:spcPts val="280"/>
              </a:spcBef>
            </a:pPr>
            <a:r>
              <a:rPr dirty="0" sz="1600" spc="-130">
                <a:solidFill>
                  <a:srgbClr val="85CDF6"/>
                </a:solidFill>
                <a:latin typeface="Arial"/>
                <a:cs typeface="Arial"/>
              </a:rPr>
              <a:t>Associate</a:t>
            </a:r>
            <a:r>
              <a:rPr dirty="0" sz="1600" spc="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35">
                <a:solidFill>
                  <a:srgbClr val="85CDF6"/>
                </a:solidFill>
                <a:latin typeface="Arial"/>
                <a:cs typeface="Arial"/>
              </a:rPr>
              <a:t>Dean</a:t>
            </a:r>
            <a:r>
              <a:rPr dirty="0" sz="1600" spc="1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85CDF6"/>
                </a:solidFill>
                <a:latin typeface="Arial"/>
                <a:cs typeface="Arial"/>
              </a:rPr>
              <a:t>and</a:t>
            </a:r>
            <a:r>
              <a:rPr dirty="0" sz="1600" spc="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20">
                <a:solidFill>
                  <a:srgbClr val="85CDF6"/>
                </a:solidFill>
                <a:latin typeface="Arial"/>
                <a:cs typeface="Arial"/>
              </a:rPr>
              <a:t>Senior</a:t>
            </a:r>
            <a:r>
              <a:rPr dirty="0" sz="1600" spc="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85CDF6"/>
                </a:solidFill>
                <a:latin typeface="Arial"/>
                <a:cs typeface="Arial"/>
              </a:rPr>
              <a:t>Director</a:t>
            </a:r>
            <a:r>
              <a:rPr dirty="0" sz="1600" spc="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600" spc="7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204">
                <a:solidFill>
                  <a:srgbClr val="85CDF6"/>
                </a:solidFill>
                <a:latin typeface="Arial"/>
                <a:cs typeface="Arial"/>
              </a:rPr>
              <a:t>The</a:t>
            </a:r>
            <a:r>
              <a:rPr dirty="0" sz="1600" spc="1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85CDF6"/>
                </a:solidFill>
                <a:latin typeface="Arial"/>
                <a:cs typeface="Arial"/>
              </a:rPr>
              <a:t>Career </a:t>
            </a:r>
            <a:r>
              <a:rPr dirty="0" sz="1600" spc="-120">
                <a:solidFill>
                  <a:srgbClr val="85CDF6"/>
                </a:solidFill>
                <a:latin typeface="Arial"/>
                <a:cs typeface="Arial"/>
              </a:rPr>
              <a:t>Development</a:t>
            </a:r>
            <a:r>
              <a:rPr dirty="0" sz="1600" spc="8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5CDF6"/>
                </a:solidFill>
                <a:latin typeface="Arial"/>
                <a:cs typeface="Arial"/>
              </a:rPr>
              <a:t>Office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ts val="2250"/>
              </a:lnSpc>
              <a:spcBef>
                <a:spcPts val="4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200" b="1">
                <a:solidFill>
                  <a:srgbClr val="FFFFFF"/>
                </a:solidFill>
                <a:latin typeface="Arial"/>
                <a:cs typeface="Arial"/>
              </a:rPr>
              <a:t>Shannon</a:t>
            </a:r>
            <a:r>
              <a:rPr dirty="0" sz="20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Randolph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1770"/>
              </a:lnSpc>
            </a:pPr>
            <a:r>
              <a:rPr dirty="0" sz="1600" spc="-80">
                <a:solidFill>
                  <a:srgbClr val="85CDF6"/>
                </a:solidFill>
                <a:latin typeface="Arial"/>
                <a:cs typeface="Arial"/>
              </a:rPr>
              <a:t>Director</a:t>
            </a:r>
            <a:r>
              <a:rPr dirty="0" sz="1600" spc="-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600" spc="5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5CDF6"/>
                </a:solidFill>
                <a:latin typeface="Arial"/>
                <a:cs typeface="Arial"/>
              </a:rPr>
              <a:t>Global</a:t>
            </a:r>
            <a:r>
              <a:rPr dirty="0" sz="1600" spc="-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00">
                <a:solidFill>
                  <a:srgbClr val="85CDF6"/>
                </a:solidFill>
                <a:latin typeface="Arial"/>
                <a:cs typeface="Arial"/>
              </a:rPr>
              <a:t>Social</a:t>
            </a:r>
            <a:r>
              <a:rPr dirty="0" sz="1600" spc="-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05">
                <a:solidFill>
                  <a:srgbClr val="85CDF6"/>
                </a:solidFill>
                <a:latin typeface="Arial"/>
                <a:cs typeface="Arial"/>
              </a:rPr>
              <a:t>Impact,</a:t>
            </a:r>
            <a:r>
              <a:rPr dirty="0" sz="1600" spc="-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10">
                <a:solidFill>
                  <a:srgbClr val="85CDF6"/>
                </a:solidFill>
                <a:latin typeface="Arial"/>
                <a:cs typeface="Arial"/>
              </a:rPr>
              <a:t>the</a:t>
            </a:r>
            <a:r>
              <a:rPr dirty="0" sz="1600" spc="-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65">
                <a:solidFill>
                  <a:srgbClr val="85CDF6"/>
                </a:solidFill>
                <a:latin typeface="Arial"/>
                <a:cs typeface="Arial"/>
              </a:rPr>
              <a:t>Rick</a:t>
            </a:r>
            <a:r>
              <a:rPr dirty="0" sz="1600" spc="-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85CDF6"/>
                </a:solidFill>
                <a:latin typeface="Arial"/>
                <a:cs typeface="Arial"/>
              </a:rPr>
              <a:t>and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200">
                <a:solidFill>
                  <a:srgbClr val="85CDF6"/>
                </a:solidFill>
                <a:latin typeface="Arial"/>
                <a:cs typeface="Arial"/>
              </a:rPr>
              <a:t>Susan</a:t>
            </a:r>
            <a:r>
              <a:rPr dirty="0" sz="1600" spc="-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45">
                <a:solidFill>
                  <a:srgbClr val="85CDF6"/>
                </a:solidFill>
                <a:latin typeface="Arial"/>
                <a:cs typeface="Arial"/>
              </a:rPr>
              <a:t>Sontag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80395" y="2661411"/>
            <a:ext cx="28651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5">
                <a:solidFill>
                  <a:srgbClr val="85CDF6"/>
                </a:solidFill>
                <a:latin typeface="Arial"/>
                <a:cs typeface="Arial"/>
              </a:rPr>
              <a:t>Center</a:t>
            </a:r>
            <a:r>
              <a:rPr dirty="0" sz="1600" spc="-1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85CDF6"/>
                </a:solidFill>
                <a:latin typeface="Arial"/>
                <a:cs typeface="Arial"/>
              </a:rPr>
              <a:t>Collaborative</a:t>
            </a:r>
            <a:r>
              <a:rPr dirty="0" sz="1600" spc="-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85CDF6"/>
                </a:solidFill>
                <a:latin typeface="Arial"/>
                <a:cs typeface="Arial"/>
              </a:rPr>
              <a:t>Creativity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95594" y="2787396"/>
            <a:ext cx="70421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396865" algn="l"/>
              </a:tabLst>
            </a:pPr>
            <a:r>
              <a:rPr dirty="0" sz="1600" spc="-130">
                <a:solidFill>
                  <a:srgbClr val="85CDF6"/>
                </a:solidFill>
                <a:latin typeface="Arial"/>
                <a:cs typeface="Arial"/>
              </a:rPr>
              <a:t>Associate</a:t>
            </a:r>
            <a:r>
              <a:rPr dirty="0" sz="1600" spc="3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25">
                <a:solidFill>
                  <a:srgbClr val="85CDF6"/>
                </a:solidFill>
                <a:latin typeface="Arial"/>
                <a:cs typeface="Arial"/>
              </a:rPr>
              <a:t>Professor</a:t>
            </a:r>
            <a:r>
              <a:rPr dirty="0" sz="1600" spc="4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600" spc="9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90">
                <a:solidFill>
                  <a:srgbClr val="85CDF6"/>
                </a:solidFill>
                <a:latin typeface="Arial"/>
                <a:cs typeface="Arial"/>
              </a:rPr>
              <a:t>Romance</a:t>
            </a:r>
            <a:r>
              <a:rPr dirty="0" sz="1600" spc="3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30">
                <a:solidFill>
                  <a:srgbClr val="85CDF6"/>
                </a:solidFill>
                <a:latin typeface="Arial"/>
                <a:cs typeface="Arial"/>
              </a:rPr>
              <a:t>Languages</a:t>
            </a:r>
            <a:r>
              <a:rPr dirty="0" sz="1600" spc="4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85CDF6"/>
                </a:solidFill>
                <a:latin typeface="Arial"/>
                <a:cs typeface="Arial"/>
              </a:rPr>
              <a:t>and</a:t>
            </a:r>
            <a:r>
              <a:rPr dirty="0" sz="1600" spc="4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00">
                <a:solidFill>
                  <a:srgbClr val="85CDF6"/>
                </a:solidFill>
                <a:latin typeface="Arial"/>
                <a:cs typeface="Arial"/>
              </a:rPr>
              <a:t>Literatures</a:t>
            </a:r>
            <a:r>
              <a:rPr dirty="0" sz="1600" spc="4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85CDF6"/>
                </a:solidFill>
                <a:latin typeface="Arial"/>
                <a:cs typeface="Arial"/>
              </a:rPr>
              <a:t>and</a:t>
            </a:r>
            <a:r>
              <a:rPr dirty="0" baseline="-38888" sz="3000" spc="-3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dirty="0" baseline="-38888" sz="3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baseline="-38888" sz="3000" spc="-337" b="1">
                <a:solidFill>
                  <a:srgbClr val="FFFFFF"/>
                </a:solidFill>
                <a:latin typeface="Arial"/>
                <a:cs typeface="Arial"/>
              </a:rPr>
              <a:t>José</a:t>
            </a:r>
            <a:r>
              <a:rPr dirty="0" baseline="-38888" sz="30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-38888" sz="3000" spc="-195" b="1">
                <a:solidFill>
                  <a:srgbClr val="FFFFFF"/>
                </a:solidFill>
                <a:latin typeface="Arial"/>
                <a:cs typeface="Arial"/>
              </a:rPr>
              <a:t>Rodriguez</a:t>
            </a:r>
            <a:endParaRPr baseline="-38888" sz="3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80395" y="3234435"/>
            <a:ext cx="36328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5">
                <a:solidFill>
                  <a:srgbClr val="85CDF6"/>
                </a:solidFill>
                <a:latin typeface="Arial"/>
                <a:cs typeface="Arial"/>
              </a:rPr>
              <a:t>Vice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14">
                <a:solidFill>
                  <a:srgbClr val="85CDF6"/>
                </a:solidFill>
                <a:latin typeface="Arial"/>
                <a:cs typeface="Arial"/>
              </a:rPr>
              <a:t>President</a:t>
            </a:r>
            <a:r>
              <a:rPr dirty="0" sz="1600" spc="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85CDF6"/>
                </a:solidFill>
                <a:latin typeface="Arial"/>
                <a:cs typeface="Arial"/>
              </a:rPr>
              <a:t>and</a:t>
            </a:r>
            <a:r>
              <a:rPr dirty="0" sz="1600" spc="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85CDF6"/>
                </a:solidFill>
                <a:latin typeface="Arial"/>
                <a:cs typeface="Arial"/>
              </a:rPr>
              <a:t>Chief</a:t>
            </a:r>
            <a:r>
              <a:rPr dirty="0" sz="1600" spc="5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90">
                <a:solidFill>
                  <a:srgbClr val="85CDF6"/>
                </a:solidFill>
                <a:latin typeface="Arial"/>
                <a:cs typeface="Arial"/>
              </a:rPr>
              <a:t>Information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5CDF6"/>
                </a:solidFill>
                <a:latin typeface="Arial"/>
                <a:cs typeface="Arial"/>
              </a:rPr>
              <a:t>Officer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951795" y="3537204"/>
            <a:ext cx="3319779" cy="18567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20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55" b="1">
                <a:solidFill>
                  <a:srgbClr val="FFFFFF"/>
                </a:solidFill>
                <a:latin typeface="Arial"/>
                <a:cs typeface="Arial"/>
              </a:rPr>
              <a:t>Rosalía</a:t>
            </a:r>
            <a:r>
              <a:rPr dirty="0" sz="20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Romero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1725"/>
              </a:lnSpc>
            </a:pPr>
            <a:r>
              <a:rPr dirty="0" sz="1600" spc="-140">
                <a:solidFill>
                  <a:srgbClr val="85CDF6"/>
                </a:solidFill>
                <a:latin typeface="Arial"/>
                <a:cs typeface="Arial"/>
              </a:rPr>
              <a:t>Assistant</a:t>
            </a:r>
            <a:r>
              <a:rPr dirty="0" sz="1600" spc="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25">
                <a:solidFill>
                  <a:srgbClr val="85CDF6"/>
                </a:solidFill>
                <a:latin typeface="Arial"/>
                <a:cs typeface="Arial"/>
              </a:rPr>
              <a:t>Professor</a:t>
            </a:r>
            <a:r>
              <a:rPr dirty="0" sz="1600" spc="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600" spc="6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Art</a:t>
            </a:r>
            <a:r>
              <a:rPr dirty="0" sz="1600" spc="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5CDF6"/>
                </a:solidFill>
                <a:latin typeface="Arial"/>
                <a:cs typeface="Arial"/>
              </a:rPr>
              <a:t>History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ts val="2240"/>
              </a:lnSpc>
              <a:spcBef>
                <a:spcPts val="48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85" b="1">
                <a:solidFill>
                  <a:srgbClr val="FFFFFF"/>
                </a:solidFill>
                <a:latin typeface="Arial"/>
                <a:cs typeface="Arial"/>
              </a:rPr>
              <a:t>Shahan</a:t>
            </a:r>
            <a:r>
              <a:rPr dirty="0" sz="20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Sanossian</a:t>
            </a:r>
            <a:endParaRPr sz="2000">
              <a:latin typeface="Arial"/>
              <a:cs typeface="Arial"/>
            </a:endParaRPr>
          </a:p>
          <a:p>
            <a:pPr marL="241300" marR="5080">
              <a:lnSpc>
                <a:spcPct val="78800"/>
              </a:lnSpc>
              <a:spcBef>
                <a:spcPts val="250"/>
              </a:spcBef>
            </a:pPr>
            <a:r>
              <a:rPr dirty="0" sz="1600" spc="-140">
                <a:solidFill>
                  <a:srgbClr val="85CDF6"/>
                </a:solidFill>
                <a:latin typeface="Arial"/>
                <a:cs typeface="Arial"/>
              </a:rPr>
              <a:t>Assistant</a:t>
            </a:r>
            <a:r>
              <a:rPr dirty="0" sz="1600" spc="5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05">
                <a:solidFill>
                  <a:srgbClr val="85CDF6"/>
                </a:solidFill>
                <a:latin typeface="Arial"/>
                <a:cs typeface="Arial"/>
              </a:rPr>
              <a:t>Vice</a:t>
            </a:r>
            <a:r>
              <a:rPr dirty="0" sz="1600" spc="4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14">
                <a:solidFill>
                  <a:srgbClr val="85CDF6"/>
                </a:solidFill>
                <a:latin typeface="Arial"/>
                <a:cs typeface="Arial"/>
              </a:rPr>
              <a:t>President,</a:t>
            </a:r>
            <a:r>
              <a:rPr dirty="0" sz="1600" spc="4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10">
                <a:solidFill>
                  <a:srgbClr val="85CDF6"/>
                </a:solidFill>
                <a:latin typeface="Arial"/>
                <a:cs typeface="Arial"/>
              </a:rPr>
              <a:t>Advancement </a:t>
            </a:r>
            <a:r>
              <a:rPr dirty="0" sz="1600" spc="-145">
                <a:solidFill>
                  <a:srgbClr val="85CDF6"/>
                </a:solidFill>
                <a:latin typeface="Arial"/>
                <a:cs typeface="Arial"/>
              </a:rPr>
              <a:t>Communications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 &amp;</a:t>
            </a:r>
            <a:r>
              <a:rPr dirty="0" sz="1600" spc="-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85CDF6"/>
                </a:solidFill>
                <a:latin typeface="Arial"/>
                <a:cs typeface="Arial"/>
              </a:rPr>
              <a:t>Events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ts val="2240"/>
              </a:lnSpc>
              <a:spcBef>
                <a:spcPts val="48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70" b="1">
                <a:solidFill>
                  <a:srgbClr val="FFFFFF"/>
                </a:solidFill>
                <a:latin typeface="Arial"/>
                <a:cs typeface="Arial"/>
              </a:rPr>
              <a:t>Yuqing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Melanie</a:t>
            </a:r>
            <a:r>
              <a:rPr dirty="0" sz="20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95" b="1">
                <a:solidFill>
                  <a:srgbClr val="FFFFFF"/>
                </a:solidFill>
                <a:latin typeface="Arial"/>
                <a:cs typeface="Arial"/>
              </a:rPr>
              <a:t>Wu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1760"/>
              </a:lnSpc>
            </a:pPr>
            <a:r>
              <a:rPr dirty="0" sz="1600" spc="-125">
                <a:solidFill>
                  <a:srgbClr val="85CDF6"/>
                </a:solidFill>
                <a:latin typeface="Arial"/>
                <a:cs typeface="Arial"/>
              </a:rPr>
              <a:t>Professor</a:t>
            </a:r>
            <a:r>
              <a:rPr dirty="0" sz="1600" spc="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CDF6"/>
                </a:solidFill>
                <a:latin typeface="Arial"/>
                <a:cs typeface="Arial"/>
              </a:rPr>
              <a:t>of</a:t>
            </a:r>
            <a:r>
              <a:rPr dirty="0" sz="1600" spc="8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14">
                <a:solidFill>
                  <a:srgbClr val="85CDF6"/>
                </a:solidFill>
                <a:latin typeface="Arial"/>
                <a:cs typeface="Arial"/>
              </a:rPr>
              <a:t>Computer</a:t>
            </a:r>
            <a:r>
              <a:rPr dirty="0" sz="1600" spc="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5CDF6"/>
                </a:solidFill>
                <a:latin typeface="Arial"/>
                <a:cs typeface="Arial"/>
              </a:rPr>
              <a:t>Science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68883" y="263651"/>
            <a:ext cx="309054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405" b="1">
                <a:solidFill>
                  <a:srgbClr val="20428E"/>
                </a:solidFill>
                <a:latin typeface="Arial"/>
                <a:cs typeface="Arial"/>
              </a:rPr>
              <a:t>STEERING</a:t>
            </a:r>
            <a:r>
              <a:rPr dirty="0" sz="3200" spc="-4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375" b="1">
                <a:solidFill>
                  <a:srgbClr val="20428E"/>
                </a:solidFill>
                <a:latin typeface="Arial"/>
                <a:cs typeface="Arial"/>
              </a:rPr>
              <a:t>GROUP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895776" y="1854708"/>
            <a:ext cx="6671945" cy="137604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 marR="5080">
              <a:lnSpc>
                <a:spcPct val="80300"/>
              </a:lnSpc>
              <a:spcBef>
                <a:spcPts val="715"/>
              </a:spcBef>
            </a:pPr>
            <a:r>
              <a:rPr dirty="0" sz="2600" spc="-235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70">
                <a:solidFill>
                  <a:srgbClr val="FFFFFF"/>
                </a:solidFill>
                <a:latin typeface="Arial"/>
                <a:cs typeface="Arial"/>
              </a:rPr>
              <a:t>Joining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7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400">
                <a:solidFill>
                  <a:srgbClr val="FFFFFF"/>
                </a:solidFill>
                <a:latin typeface="Arial"/>
                <a:cs typeface="Arial"/>
              </a:rPr>
              <a:t>ACE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Internationalization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Laboratory,</a:t>
            </a:r>
            <a:r>
              <a:rPr dirty="0" sz="2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7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dirty="0" sz="2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29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FFFFFF"/>
                </a:solidFill>
                <a:latin typeface="Arial"/>
                <a:cs typeface="Arial"/>
              </a:rPr>
              <a:t>drawing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4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r>
              <a:rPr dirty="0" sz="2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50">
                <a:solidFill>
                  <a:srgbClr val="FFFFFF"/>
                </a:solidFill>
                <a:latin typeface="Arial"/>
                <a:cs typeface="Arial"/>
              </a:rPr>
              <a:t>guidance</a:t>
            </a:r>
            <a:r>
              <a:rPr dirty="0" sz="2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6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90">
                <a:solidFill>
                  <a:srgbClr val="FFFFFF"/>
                </a:solidFill>
                <a:latin typeface="Arial"/>
                <a:cs typeface="Arial"/>
              </a:rPr>
              <a:t>others</a:t>
            </a:r>
            <a:r>
              <a:rPr dirty="0" sz="2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35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8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dirty="0" sz="2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pathway</a:t>
            </a:r>
            <a:r>
              <a:rPr dirty="0" sz="2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6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45">
                <a:solidFill>
                  <a:srgbClr val="FFFFFF"/>
                </a:solidFill>
                <a:latin typeface="Arial"/>
                <a:cs typeface="Arial"/>
              </a:rPr>
              <a:t>uniquely</a:t>
            </a:r>
            <a:r>
              <a:rPr dirty="0" sz="2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70">
                <a:solidFill>
                  <a:srgbClr val="FFFFFF"/>
                </a:solidFill>
                <a:latin typeface="Arial"/>
                <a:cs typeface="Arial"/>
              </a:rPr>
              <a:t>Pomona.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8883" y="263651"/>
            <a:ext cx="1107630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400" b="1">
                <a:solidFill>
                  <a:srgbClr val="20428E"/>
                </a:solidFill>
                <a:latin typeface="Arial"/>
                <a:cs typeface="Arial"/>
              </a:rPr>
              <a:t>PARTNERSHIP</a:t>
            </a:r>
            <a:r>
              <a:rPr dirty="0" sz="3200" spc="-4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330" b="1">
                <a:solidFill>
                  <a:srgbClr val="20428E"/>
                </a:solidFill>
                <a:latin typeface="Arial"/>
                <a:cs typeface="Arial"/>
              </a:rPr>
              <a:t>WITH</a:t>
            </a:r>
            <a:r>
              <a:rPr dirty="0" sz="3200" spc="-3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265" b="1">
                <a:solidFill>
                  <a:srgbClr val="20428E"/>
                </a:solidFill>
                <a:latin typeface="Arial"/>
                <a:cs typeface="Arial"/>
              </a:rPr>
              <a:t>AMERICAN</a:t>
            </a:r>
            <a:r>
              <a:rPr dirty="0" sz="3200" spc="-4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305" b="1">
                <a:solidFill>
                  <a:srgbClr val="20428E"/>
                </a:solidFill>
                <a:latin typeface="Arial"/>
                <a:cs typeface="Arial"/>
              </a:rPr>
              <a:t>COUNCIL</a:t>
            </a:r>
            <a:r>
              <a:rPr dirty="0" sz="3200" spc="-4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60" b="1">
                <a:solidFill>
                  <a:srgbClr val="20428E"/>
                </a:solidFill>
                <a:latin typeface="Arial"/>
                <a:cs typeface="Arial"/>
              </a:rPr>
              <a:t>ON</a:t>
            </a:r>
            <a:r>
              <a:rPr dirty="0" sz="3200" spc="-5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305" b="1">
                <a:solidFill>
                  <a:srgbClr val="20428E"/>
                </a:solidFill>
                <a:latin typeface="Arial"/>
                <a:cs typeface="Arial"/>
              </a:rPr>
              <a:t>EDUCATION</a:t>
            </a:r>
            <a:r>
              <a:rPr dirty="0" sz="3200" spc="-4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315" b="1">
                <a:solidFill>
                  <a:srgbClr val="20428E"/>
                </a:solidFill>
                <a:latin typeface="Arial"/>
                <a:cs typeface="Arial"/>
              </a:rPr>
              <a:t>(ACE)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7459" y="3741147"/>
            <a:ext cx="3682669" cy="22577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6885" y="4046071"/>
            <a:ext cx="3538782" cy="2232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1056" y="4350747"/>
            <a:ext cx="3858013" cy="18099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08699" y="4655671"/>
            <a:ext cx="2940987" cy="22564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7877" y="4960471"/>
            <a:ext cx="3939443" cy="22564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4978" y="5265271"/>
            <a:ext cx="3796702" cy="22564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4978" y="5570071"/>
            <a:ext cx="3474436" cy="22564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14528" y="5874871"/>
            <a:ext cx="2729027" cy="225648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2231" y="1752599"/>
            <a:ext cx="4105655" cy="422757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45916" y="4977678"/>
            <a:ext cx="1792408" cy="3964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153551"/>
            <a:ext cx="12192000" cy="5704840"/>
          </a:xfrm>
          <a:custGeom>
            <a:avLst/>
            <a:gdLst/>
            <a:ahLst/>
            <a:cxnLst/>
            <a:rect l="l" t="t" r="r" b="b"/>
            <a:pathLst>
              <a:path w="12192000" h="5704840">
                <a:moveTo>
                  <a:pt x="0" y="5704448"/>
                </a:moveTo>
                <a:lnTo>
                  <a:pt x="12192000" y="5704448"/>
                </a:lnTo>
                <a:lnTo>
                  <a:pt x="12192000" y="0"/>
                </a:lnTo>
                <a:lnTo>
                  <a:pt x="0" y="0"/>
                </a:lnTo>
                <a:lnTo>
                  <a:pt x="0" y="5704448"/>
                </a:lnTo>
                <a:close/>
              </a:path>
            </a:pathLst>
          </a:custGeom>
          <a:solidFill>
            <a:srgbClr val="20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2192000" cy="1153795"/>
          </a:xfrm>
          <a:custGeom>
            <a:avLst/>
            <a:gdLst/>
            <a:ahLst/>
            <a:cxnLst/>
            <a:rect l="l" t="t" r="r" b="b"/>
            <a:pathLst>
              <a:path w="12192000" h="1153795">
                <a:moveTo>
                  <a:pt x="12192000" y="0"/>
                </a:moveTo>
                <a:lnTo>
                  <a:pt x="0" y="0"/>
                </a:lnTo>
                <a:lnTo>
                  <a:pt x="0" y="1153551"/>
                </a:lnTo>
                <a:lnTo>
                  <a:pt x="12192000" y="115355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0068253" y="5683347"/>
            <a:ext cx="372110" cy="675640"/>
            <a:chOff x="10068253" y="5683347"/>
            <a:chExt cx="372110" cy="675640"/>
          </a:xfrm>
        </p:grpSpPr>
        <p:sp>
          <p:nvSpPr>
            <p:cNvPr id="5" name="object 5" descr=""/>
            <p:cNvSpPr/>
            <p:nvPr/>
          </p:nvSpPr>
          <p:spPr>
            <a:xfrm>
              <a:off x="10068242" y="5683351"/>
              <a:ext cx="372110" cy="675640"/>
            </a:xfrm>
            <a:custGeom>
              <a:avLst/>
              <a:gdLst/>
              <a:ahLst/>
              <a:cxnLst/>
              <a:rect l="l" t="t" r="r" b="b"/>
              <a:pathLst>
                <a:path w="372109" h="675639">
                  <a:moveTo>
                    <a:pt x="150825" y="588403"/>
                  </a:moveTo>
                  <a:lnTo>
                    <a:pt x="141566" y="587413"/>
                  </a:lnTo>
                  <a:lnTo>
                    <a:pt x="141706" y="585127"/>
                  </a:lnTo>
                  <a:lnTo>
                    <a:pt x="141566" y="577265"/>
                  </a:lnTo>
                  <a:lnTo>
                    <a:pt x="141516" y="561581"/>
                  </a:lnTo>
                  <a:lnTo>
                    <a:pt x="141668" y="553554"/>
                  </a:lnTo>
                  <a:lnTo>
                    <a:pt x="141973" y="544842"/>
                  </a:lnTo>
                  <a:lnTo>
                    <a:pt x="126733" y="544842"/>
                  </a:lnTo>
                  <a:lnTo>
                    <a:pt x="126733" y="545820"/>
                  </a:lnTo>
                  <a:lnTo>
                    <a:pt x="135521" y="546798"/>
                  </a:lnTo>
                  <a:lnTo>
                    <a:pt x="135788" y="548830"/>
                  </a:lnTo>
                  <a:lnTo>
                    <a:pt x="135788" y="577265"/>
                  </a:lnTo>
                  <a:lnTo>
                    <a:pt x="135648" y="585127"/>
                  </a:lnTo>
                  <a:lnTo>
                    <a:pt x="135788" y="587413"/>
                  </a:lnTo>
                  <a:lnTo>
                    <a:pt x="126542" y="588403"/>
                  </a:lnTo>
                  <a:lnTo>
                    <a:pt x="126542" y="589381"/>
                  </a:lnTo>
                  <a:lnTo>
                    <a:pt x="150825" y="589381"/>
                  </a:lnTo>
                  <a:lnTo>
                    <a:pt x="150825" y="588403"/>
                  </a:lnTo>
                  <a:close/>
                </a:path>
                <a:path w="372109" h="675639">
                  <a:moveTo>
                    <a:pt x="183375" y="572287"/>
                  </a:moveTo>
                  <a:lnTo>
                    <a:pt x="178523" y="568883"/>
                  </a:lnTo>
                  <a:lnTo>
                    <a:pt x="177596" y="568172"/>
                  </a:lnTo>
                  <a:lnTo>
                    <a:pt x="177596" y="574243"/>
                  </a:lnTo>
                  <a:lnTo>
                    <a:pt x="177596" y="584860"/>
                  </a:lnTo>
                  <a:lnTo>
                    <a:pt x="174574" y="588467"/>
                  </a:lnTo>
                  <a:lnTo>
                    <a:pt x="164528" y="588467"/>
                  </a:lnTo>
                  <a:lnTo>
                    <a:pt x="160794" y="583209"/>
                  </a:lnTo>
                  <a:lnTo>
                    <a:pt x="160794" y="573786"/>
                  </a:lnTo>
                  <a:lnTo>
                    <a:pt x="163347" y="569671"/>
                  </a:lnTo>
                  <a:lnTo>
                    <a:pt x="166763" y="567372"/>
                  </a:lnTo>
                  <a:lnTo>
                    <a:pt x="171297" y="570839"/>
                  </a:lnTo>
                  <a:lnTo>
                    <a:pt x="177596" y="574243"/>
                  </a:lnTo>
                  <a:lnTo>
                    <a:pt x="177596" y="568172"/>
                  </a:lnTo>
                  <a:lnTo>
                    <a:pt x="176555" y="567372"/>
                  </a:lnTo>
                  <a:lnTo>
                    <a:pt x="173380" y="564946"/>
                  </a:lnTo>
                  <a:lnTo>
                    <a:pt x="174459" y="564299"/>
                  </a:lnTo>
                  <a:lnTo>
                    <a:pt x="182384" y="559498"/>
                  </a:lnTo>
                  <a:lnTo>
                    <a:pt x="182384" y="546989"/>
                  </a:lnTo>
                  <a:lnTo>
                    <a:pt x="179603" y="545744"/>
                  </a:lnTo>
                  <a:lnTo>
                    <a:pt x="176618" y="544398"/>
                  </a:lnTo>
                  <a:lnTo>
                    <a:pt x="176618" y="550011"/>
                  </a:lnTo>
                  <a:lnTo>
                    <a:pt x="176618" y="558266"/>
                  </a:lnTo>
                  <a:lnTo>
                    <a:pt x="175094" y="561936"/>
                  </a:lnTo>
                  <a:lnTo>
                    <a:pt x="172478" y="564299"/>
                  </a:lnTo>
                  <a:lnTo>
                    <a:pt x="168478" y="561276"/>
                  </a:lnTo>
                  <a:lnTo>
                    <a:pt x="162560" y="557872"/>
                  </a:lnTo>
                  <a:lnTo>
                    <a:pt x="162560" y="548563"/>
                  </a:lnTo>
                  <a:lnTo>
                    <a:pt x="165252" y="545744"/>
                  </a:lnTo>
                  <a:lnTo>
                    <a:pt x="174053" y="545744"/>
                  </a:lnTo>
                  <a:lnTo>
                    <a:pt x="176618" y="550011"/>
                  </a:lnTo>
                  <a:lnTo>
                    <a:pt x="176618" y="544398"/>
                  </a:lnTo>
                  <a:lnTo>
                    <a:pt x="175831" y="544042"/>
                  </a:lnTo>
                  <a:lnTo>
                    <a:pt x="163741" y="544042"/>
                  </a:lnTo>
                  <a:lnTo>
                    <a:pt x="156781" y="547446"/>
                  </a:lnTo>
                  <a:lnTo>
                    <a:pt x="156781" y="560171"/>
                  </a:lnTo>
                  <a:lnTo>
                    <a:pt x="161112" y="563245"/>
                  </a:lnTo>
                  <a:lnTo>
                    <a:pt x="165049" y="566191"/>
                  </a:lnTo>
                  <a:lnTo>
                    <a:pt x="165722" y="566648"/>
                  </a:lnTo>
                  <a:lnTo>
                    <a:pt x="160655" y="569201"/>
                  </a:lnTo>
                  <a:lnTo>
                    <a:pt x="155028" y="572744"/>
                  </a:lnTo>
                  <a:lnTo>
                    <a:pt x="155028" y="586701"/>
                  </a:lnTo>
                  <a:lnTo>
                    <a:pt x="162560" y="590169"/>
                  </a:lnTo>
                  <a:lnTo>
                    <a:pt x="175971" y="590169"/>
                  </a:lnTo>
                  <a:lnTo>
                    <a:pt x="179120" y="588467"/>
                  </a:lnTo>
                  <a:lnTo>
                    <a:pt x="183375" y="586181"/>
                  </a:lnTo>
                  <a:lnTo>
                    <a:pt x="183375" y="572287"/>
                  </a:lnTo>
                  <a:close/>
                </a:path>
                <a:path w="372109" h="675639">
                  <a:moveTo>
                    <a:pt x="218998" y="572287"/>
                  </a:moveTo>
                  <a:lnTo>
                    <a:pt x="214134" y="568871"/>
                  </a:lnTo>
                  <a:lnTo>
                    <a:pt x="213207" y="568172"/>
                  </a:lnTo>
                  <a:lnTo>
                    <a:pt x="213207" y="574255"/>
                  </a:lnTo>
                  <a:lnTo>
                    <a:pt x="213207" y="584860"/>
                  </a:lnTo>
                  <a:lnTo>
                    <a:pt x="210210" y="588454"/>
                  </a:lnTo>
                  <a:lnTo>
                    <a:pt x="200164" y="588454"/>
                  </a:lnTo>
                  <a:lnTo>
                    <a:pt x="196418" y="583222"/>
                  </a:lnTo>
                  <a:lnTo>
                    <a:pt x="196418" y="573798"/>
                  </a:lnTo>
                  <a:lnTo>
                    <a:pt x="198970" y="569671"/>
                  </a:lnTo>
                  <a:lnTo>
                    <a:pt x="202399" y="567372"/>
                  </a:lnTo>
                  <a:lnTo>
                    <a:pt x="206908" y="570839"/>
                  </a:lnTo>
                  <a:lnTo>
                    <a:pt x="213207" y="574255"/>
                  </a:lnTo>
                  <a:lnTo>
                    <a:pt x="213207" y="568172"/>
                  </a:lnTo>
                  <a:lnTo>
                    <a:pt x="212178" y="567372"/>
                  </a:lnTo>
                  <a:lnTo>
                    <a:pt x="209016" y="564959"/>
                  </a:lnTo>
                  <a:lnTo>
                    <a:pt x="210096" y="564299"/>
                  </a:lnTo>
                  <a:lnTo>
                    <a:pt x="218020" y="559511"/>
                  </a:lnTo>
                  <a:lnTo>
                    <a:pt x="218020" y="546989"/>
                  </a:lnTo>
                  <a:lnTo>
                    <a:pt x="215226" y="545744"/>
                  </a:lnTo>
                  <a:lnTo>
                    <a:pt x="212229" y="544410"/>
                  </a:lnTo>
                  <a:lnTo>
                    <a:pt x="212229" y="550024"/>
                  </a:lnTo>
                  <a:lnTo>
                    <a:pt x="212229" y="558266"/>
                  </a:lnTo>
                  <a:lnTo>
                    <a:pt x="210718" y="561936"/>
                  </a:lnTo>
                  <a:lnTo>
                    <a:pt x="208102" y="564299"/>
                  </a:lnTo>
                  <a:lnTo>
                    <a:pt x="204101" y="561276"/>
                  </a:lnTo>
                  <a:lnTo>
                    <a:pt x="198196" y="557872"/>
                  </a:lnTo>
                  <a:lnTo>
                    <a:pt x="198196" y="548563"/>
                  </a:lnTo>
                  <a:lnTo>
                    <a:pt x="200875" y="545744"/>
                  </a:lnTo>
                  <a:lnTo>
                    <a:pt x="209664" y="545744"/>
                  </a:lnTo>
                  <a:lnTo>
                    <a:pt x="212229" y="550024"/>
                  </a:lnTo>
                  <a:lnTo>
                    <a:pt x="212229" y="544410"/>
                  </a:lnTo>
                  <a:lnTo>
                    <a:pt x="211442" y="544055"/>
                  </a:lnTo>
                  <a:lnTo>
                    <a:pt x="199364" y="544055"/>
                  </a:lnTo>
                  <a:lnTo>
                    <a:pt x="192417" y="547458"/>
                  </a:lnTo>
                  <a:lnTo>
                    <a:pt x="192417" y="560158"/>
                  </a:lnTo>
                  <a:lnTo>
                    <a:pt x="196748" y="563245"/>
                  </a:lnTo>
                  <a:lnTo>
                    <a:pt x="200685" y="566191"/>
                  </a:lnTo>
                  <a:lnTo>
                    <a:pt x="201333" y="566648"/>
                  </a:lnTo>
                  <a:lnTo>
                    <a:pt x="196278" y="569201"/>
                  </a:lnTo>
                  <a:lnTo>
                    <a:pt x="190639" y="572744"/>
                  </a:lnTo>
                  <a:lnTo>
                    <a:pt x="190639" y="586701"/>
                  </a:lnTo>
                  <a:lnTo>
                    <a:pt x="198196" y="590169"/>
                  </a:lnTo>
                  <a:lnTo>
                    <a:pt x="211582" y="590169"/>
                  </a:lnTo>
                  <a:lnTo>
                    <a:pt x="214744" y="588454"/>
                  </a:lnTo>
                  <a:lnTo>
                    <a:pt x="218998" y="586168"/>
                  </a:lnTo>
                  <a:lnTo>
                    <a:pt x="218998" y="572287"/>
                  </a:lnTo>
                  <a:close/>
                </a:path>
                <a:path w="372109" h="675639">
                  <a:moveTo>
                    <a:pt x="254330" y="545223"/>
                  </a:moveTo>
                  <a:lnTo>
                    <a:pt x="253796" y="544830"/>
                  </a:lnTo>
                  <a:lnTo>
                    <a:pt x="227190" y="544830"/>
                  </a:lnTo>
                  <a:lnTo>
                    <a:pt x="223913" y="556501"/>
                  </a:lnTo>
                  <a:lnTo>
                    <a:pt x="224904" y="556755"/>
                  </a:lnTo>
                  <a:lnTo>
                    <a:pt x="228574" y="551192"/>
                  </a:lnTo>
                  <a:lnTo>
                    <a:pt x="227863" y="550202"/>
                  </a:lnTo>
                  <a:lnTo>
                    <a:pt x="235267" y="550202"/>
                  </a:lnTo>
                  <a:lnTo>
                    <a:pt x="248539" y="550202"/>
                  </a:lnTo>
                  <a:lnTo>
                    <a:pt x="227723" y="590169"/>
                  </a:lnTo>
                  <a:lnTo>
                    <a:pt x="232257" y="590169"/>
                  </a:lnTo>
                  <a:lnTo>
                    <a:pt x="254330" y="545223"/>
                  </a:lnTo>
                  <a:close/>
                </a:path>
                <a:path w="372109" h="675639">
                  <a:moveTo>
                    <a:pt x="371602" y="336194"/>
                  </a:moveTo>
                  <a:lnTo>
                    <a:pt x="351828" y="229793"/>
                  </a:lnTo>
                  <a:lnTo>
                    <a:pt x="351828" y="336194"/>
                  </a:lnTo>
                  <a:lnTo>
                    <a:pt x="348818" y="385826"/>
                  </a:lnTo>
                  <a:lnTo>
                    <a:pt x="339928" y="434149"/>
                  </a:lnTo>
                  <a:lnTo>
                    <a:pt x="325297" y="480529"/>
                  </a:lnTo>
                  <a:lnTo>
                    <a:pt x="305117" y="524281"/>
                  </a:lnTo>
                  <a:lnTo>
                    <a:pt x="301510" y="530758"/>
                  </a:lnTo>
                  <a:lnTo>
                    <a:pt x="295033" y="527888"/>
                  </a:lnTo>
                  <a:lnTo>
                    <a:pt x="295033" y="541680"/>
                  </a:lnTo>
                  <a:lnTo>
                    <a:pt x="272059" y="574598"/>
                  </a:lnTo>
                  <a:lnTo>
                    <a:pt x="245999" y="603872"/>
                  </a:lnTo>
                  <a:lnTo>
                    <a:pt x="217157" y="629196"/>
                  </a:lnTo>
                  <a:lnTo>
                    <a:pt x="185801" y="650265"/>
                  </a:lnTo>
                  <a:lnTo>
                    <a:pt x="154470" y="629196"/>
                  </a:lnTo>
                  <a:lnTo>
                    <a:pt x="125768" y="604024"/>
                  </a:lnTo>
                  <a:lnTo>
                    <a:pt x="99758" y="574852"/>
                  </a:lnTo>
                  <a:lnTo>
                    <a:pt x="76809" y="542061"/>
                  </a:lnTo>
                  <a:lnTo>
                    <a:pt x="102273" y="531710"/>
                  </a:lnTo>
                  <a:lnTo>
                    <a:pt x="104254" y="531152"/>
                  </a:lnTo>
                  <a:lnTo>
                    <a:pt x="129247" y="524205"/>
                  </a:lnTo>
                  <a:lnTo>
                    <a:pt x="157378" y="519645"/>
                  </a:lnTo>
                  <a:lnTo>
                    <a:pt x="186334" y="518109"/>
                  </a:lnTo>
                  <a:lnTo>
                    <a:pt x="215011" y="519620"/>
                  </a:lnTo>
                  <a:lnTo>
                    <a:pt x="242925" y="524116"/>
                  </a:lnTo>
                  <a:lnTo>
                    <a:pt x="269709" y="531495"/>
                  </a:lnTo>
                  <a:lnTo>
                    <a:pt x="295033" y="541680"/>
                  </a:lnTo>
                  <a:lnTo>
                    <a:pt x="295033" y="527888"/>
                  </a:lnTo>
                  <a:lnTo>
                    <a:pt x="250494" y="512876"/>
                  </a:lnTo>
                  <a:lnTo>
                    <a:pt x="250494" y="496773"/>
                  </a:lnTo>
                  <a:lnTo>
                    <a:pt x="205790" y="489762"/>
                  </a:lnTo>
                  <a:lnTo>
                    <a:pt x="185801" y="489026"/>
                  </a:lnTo>
                  <a:lnTo>
                    <a:pt x="165823" y="489762"/>
                  </a:lnTo>
                  <a:lnTo>
                    <a:pt x="126403" y="495427"/>
                  </a:lnTo>
                  <a:lnTo>
                    <a:pt x="121107" y="496557"/>
                  </a:lnTo>
                  <a:lnTo>
                    <a:pt x="121119" y="513118"/>
                  </a:lnTo>
                  <a:lnTo>
                    <a:pt x="107924" y="516648"/>
                  </a:lnTo>
                  <a:lnTo>
                    <a:pt x="95034" y="520839"/>
                  </a:lnTo>
                  <a:lnTo>
                    <a:pt x="82499" y="525678"/>
                  </a:lnTo>
                  <a:lnTo>
                    <a:pt x="70332" y="531152"/>
                  </a:lnTo>
                  <a:lnTo>
                    <a:pt x="69024" y="528878"/>
                  </a:lnTo>
                  <a:lnTo>
                    <a:pt x="46291" y="480529"/>
                  </a:lnTo>
                  <a:lnTo>
                    <a:pt x="31673" y="434149"/>
                  </a:lnTo>
                  <a:lnTo>
                    <a:pt x="22783" y="385813"/>
                  </a:lnTo>
                  <a:lnTo>
                    <a:pt x="19773" y="336194"/>
                  </a:lnTo>
                  <a:lnTo>
                    <a:pt x="22783" y="286778"/>
                  </a:lnTo>
                  <a:lnTo>
                    <a:pt x="31673" y="238772"/>
                  </a:lnTo>
                  <a:lnTo>
                    <a:pt x="46291" y="192849"/>
                  </a:lnTo>
                  <a:lnTo>
                    <a:pt x="66471" y="149631"/>
                  </a:lnTo>
                  <a:lnTo>
                    <a:pt x="90601" y="111747"/>
                  </a:lnTo>
                  <a:lnTo>
                    <a:pt x="118795" y="78092"/>
                  </a:lnTo>
                  <a:lnTo>
                    <a:pt x="150672" y="49098"/>
                  </a:lnTo>
                  <a:lnTo>
                    <a:pt x="185801" y="25184"/>
                  </a:lnTo>
                  <a:lnTo>
                    <a:pt x="220941" y="49098"/>
                  </a:lnTo>
                  <a:lnTo>
                    <a:pt x="252806" y="78092"/>
                  </a:lnTo>
                  <a:lnTo>
                    <a:pt x="281000" y="111747"/>
                  </a:lnTo>
                  <a:lnTo>
                    <a:pt x="305117" y="149631"/>
                  </a:lnTo>
                  <a:lnTo>
                    <a:pt x="325297" y="192849"/>
                  </a:lnTo>
                  <a:lnTo>
                    <a:pt x="339928" y="238772"/>
                  </a:lnTo>
                  <a:lnTo>
                    <a:pt x="348818" y="286778"/>
                  </a:lnTo>
                  <a:lnTo>
                    <a:pt x="351828" y="336194"/>
                  </a:lnTo>
                  <a:lnTo>
                    <a:pt x="351828" y="229793"/>
                  </a:lnTo>
                  <a:lnTo>
                    <a:pt x="342569" y="179959"/>
                  </a:lnTo>
                  <a:lnTo>
                    <a:pt x="278701" y="75920"/>
                  </a:lnTo>
                  <a:lnTo>
                    <a:pt x="222796" y="25184"/>
                  </a:lnTo>
                  <a:lnTo>
                    <a:pt x="185801" y="0"/>
                  </a:lnTo>
                  <a:lnTo>
                    <a:pt x="156768" y="18046"/>
                  </a:lnTo>
                  <a:lnTo>
                    <a:pt x="92900" y="76123"/>
                  </a:lnTo>
                  <a:lnTo>
                    <a:pt x="29032" y="180200"/>
                  </a:lnTo>
                  <a:lnTo>
                    <a:pt x="0" y="336194"/>
                  </a:lnTo>
                  <a:lnTo>
                    <a:pt x="29032" y="492645"/>
                  </a:lnTo>
                  <a:lnTo>
                    <a:pt x="92900" y="597738"/>
                  </a:lnTo>
                  <a:lnTo>
                    <a:pt x="156768" y="656856"/>
                  </a:lnTo>
                  <a:lnTo>
                    <a:pt x="185801" y="675360"/>
                  </a:lnTo>
                  <a:lnTo>
                    <a:pt x="214833" y="656932"/>
                  </a:lnTo>
                  <a:lnTo>
                    <a:pt x="222046" y="650265"/>
                  </a:lnTo>
                  <a:lnTo>
                    <a:pt x="278701" y="597941"/>
                  </a:lnTo>
                  <a:lnTo>
                    <a:pt x="319544" y="530758"/>
                  </a:lnTo>
                  <a:lnTo>
                    <a:pt x="342493" y="493014"/>
                  </a:lnTo>
                  <a:lnTo>
                    <a:pt x="342620" y="492645"/>
                  </a:lnTo>
                  <a:lnTo>
                    <a:pt x="371602" y="336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29780" y="5806825"/>
              <a:ext cx="246227" cy="36340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068242" y="5683351"/>
              <a:ext cx="372110" cy="675640"/>
            </a:xfrm>
            <a:custGeom>
              <a:avLst/>
              <a:gdLst/>
              <a:ahLst/>
              <a:cxnLst/>
              <a:rect l="l" t="t" r="r" b="b"/>
              <a:pathLst>
                <a:path w="372109" h="675639">
                  <a:moveTo>
                    <a:pt x="150825" y="588403"/>
                  </a:moveTo>
                  <a:lnTo>
                    <a:pt x="141566" y="587413"/>
                  </a:lnTo>
                  <a:lnTo>
                    <a:pt x="141706" y="585127"/>
                  </a:lnTo>
                  <a:lnTo>
                    <a:pt x="141566" y="577265"/>
                  </a:lnTo>
                  <a:lnTo>
                    <a:pt x="141516" y="561581"/>
                  </a:lnTo>
                  <a:lnTo>
                    <a:pt x="141668" y="553554"/>
                  </a:lnTo>
                  <a:lnTo>
                    <a:pt x="141973" y="544842"/>
                  </a:lnTo>
                  <a:lnTo>
                    <a:pt x="126733" y="544842"/>
                  </a:lnTo>
                  <a:lnTo>
                    <a:pt x="126733" y="545820"/>
                  </a:lnTo>
                  <a:lnTo>
                    <a:pt x="135521" y="546798"/>
                  </a:lnTo>
                  <a:lnTo>
                    <a:pt x="135788" y="548830"/>
                  </a:lnTo>
                  <a:lnTo>
                    <a:pt x="135788" y="577265"/>
                  </a:lnTo>
                  <a:lnTo>
                    <a:pt x="135648" y="585127"/>
                  </a:lnTo>
                  <a:lnTo>
                    <a:pt x="135788" y="587413"/>
                  </a:lnTo>
                  <a:lnTo>
                    <a:pt x="126542" y="588403"/>
                  </a:lnTo>
                  <a:lnTo>
                    <a:pt x="126542" y="589381"/>
                  </a:lnTo>
                  <a:lnTo>
                    <a:pt x="150825" y="589381"/>
                  </a:lnTo>
                  <a:lnTo>
                    <a:pt x="150825" y="588403"/>
                  </a:lnTo>
                  <a:close/>
                </a:path>
                <a:path w="372109" h="675639">
                  <a:moveTo>
                    <a:pt x="183375" y="572287"/>
                  </a:moveTo>
                  <a:lnTo>
                    <a:pt x="178523" y="568883"/>
                  </a:lnTo>
                  <a:lnTo>
                    <a:pt x="177596" y="568172"/>
                  </a:lnTo>
                  <a:lnTo>
                    <a:pt x="177596" y="574243"/>
                  </a:lnTo>
                  <a:lnTo>
                    <a:pt x="177596" y="584860"/>
                  </a:lnTo>
                  <a:lnTo>
                    <a:pt x="174574" y="588467"/>
                  </a:lnTo>
                  <a:lnTo>
                    <a:pt x="164528" y="588467"/>
                  </a:lnTo>
                  <a:lnTo>
                    <a:pt x="160794" y="583209"/>
                  </a:lnTo>
                  <a:lnTo>
                    <a:pt x="160794" y="573786"/>
                  </a:lnTo>
                  <a:lnTo>
                    <a:pt x="163347" y="569671"/>
                  </a:lnTo>
                  <a:lnTo>
                    <a:pt x="166763" y="567372"/>
                  </a:lnTo>
                  <a:lnTo>
                    <a:pt x="171297" y="570839"/>
                  </a:lnTo>
                  <a:lnTo>
                    <a:pt x="177596" y="574243"/>
                  </a:lnTo>
                  <a:lnTo>
                    <a:pt x="177596" y="568172"/>
                  </a:lnTo>
                  <a:lnTo>
                    <a:pt x="176555" y="567372"/>
                  </a:lnTo>
                  <a:lnTo>
                    <a:pt x="173380" y="564946"/>
                  </a:lnTo>
                  <a:lnTo>
                    <a:pt x="174459" y="564299"/>
                  </a:lnTo>
                  <a:lnTo>
                    <a:pt x="182384" y="559498"/>
                  </a:lnTo>
                  <a:lnTo>
                    <a:pt x="182384" y="546989"/>
                  </a:lnTo>
                  <a:lnTo>
                    <a:pt x="179603" y="545744"/>
                  </a:lnTo>
                  <a:lnTo>
                    <a:pt x="176618" y="544398"/>
                  </a:lnTo>
                  <a:lnTo>
                    <a:pt x="176618" y="550011"/>
                  </a:lnTo>
                  <a:lnTo>
                    <a:pt x="176618" y="558266"/>
                  </a:lnTo>
                  <a:lnTo>
                    <a:pt x="175094" y="561936"/>
                  </a:lnTo>
                  <a:lnTo>
                    <a:pt x="172478" y="564299"/>
                  </a:lnTo>
                  <a:lnTo>
                    <a:pt x="168478" y="561276"/>
                  </a:lnTo>
                  <a:lnTo>
                    <a:pt x="162560" y="557872"/>
                  </a:lnTo>
                  <a:lnTo>
                    <a:pt x="162560" y="548563"/>
                  </a:lnTo>
                  <a:lnTo>
                    <a:pt x="165252" y="545744"/>
                  </a:lnTo>
                  <a:lnTo>
                    <a:pt x="174053" y="545744"/>
                  </a:lnTo>
                  <a:lnTo>
                    <a:pt x="176618" y="550011"/>
                  </a:lnTo>
                  <a:lnTo>
                    <a:pt x="176618" y="544398"/>
                  </a:lnTo>
                  <a:lnTo>
                    <a:pt x="175831" y="544042"/>
                  </a:lnTo>
                  <a:lnTo>
                    <a:pt x="163741" y="544042"/>
                  </a:lnTo>
                  <a:lnTo>
                    <a:pt x="156781" y="547446"/>
                  </a:lnTo>
                  <a:lnTo>
                    <a:pt x="156781" y="560171"/>
                  </a:lnTo>
                  <a:lnTo>
                    <a:pt x="161112" y="563245"/>
                  </a:lnTo>
                  <a:lnTo>
                    <a:pt x="165049" y="566191"/>
                  </a:lnTo>
                  <a:lnTo>
                    <a:pt x="165722" y="566648"/>
                  </a:lnTo>
                  <a:lnTo>
                    <a:pt x="160655" y="569201"/>
                  </a:lnTo>
                  <a:lnTo>
                    <a:pt x="155028" y="572744"/>
                  </a:lnTo>
                  <a:lnTo>
                    <a:pt x="155028" y="586701"/>
                  </a:lnTo>
                  <a:lnTo>
                    <a:pt x="162560" y="590169"/>
                  </a:lnTo>
                  <a:lnTo>
                    <a:pt x="175971" y="590169"/>
                  </a:lnTo>
                  <a:lnTo>
                    <a:pt x="179120" y="588467"/>
                  </a:lnTo>
                  <a:lnTo>
                    <a:pt x="183375" y="586181"/>
                  </a:lnTo>
                  <a:lnTo>
                    <a:pt x="183375" y="572287"/>
                  </a:lnTo>
                  <a:close/>
                </a:path>
                <a:path w="372109" h="675639">
                  <a:moveTo>
                    <a:pt x="218998" y="572287"/>
                  </a:moveTo>
                  <a:lnTo>
                    <a:pt x="214134" y="568871"/>
                  </a:lnTo>
                  <a:lnTo>
                    <a:pt x="213207" y="568172"/>
                  </a:lnTo>
                  <a:lnTo>
                    <a:pt x="213207" y="574255"/>
                  </a:lnTo>
                  <a:lnTo>
                    <a:pt x="213207" y="584860"/>
                  </a:lnTo>
                  <a:lnTo>
                    <a:pt x="210210" y="588454"/>
                  </a:lnTo>
                  <a:lnTo>
                    <a:pt x="200164" y="588454"/>
                  </a:lnTo>
                  <a:lnTo>
                    <a:pt x="196418" y="583222"/>
                  </a:lnTo>
                  <a:lnTo>
                    <a:pt x="196418" y="573798"/>
                  </a:lnTo>
                  <a:lnTo>
                    <a:pt x="198970" y="569671"/>
                  </a:lnTo>
                  <a:lnTo>
                    <a:pt x="202399" y="567372"/>
                  </a:lnTo>
                  <a:lnTo>
                    <a:pt x="206908" y="570839"/>
                  </a:lnTo>
                  <a:lnTo>
                    <a:pt x="213207" y="574255"/>
                  </a:lnTo>
                  <a:lnTo>
                    <a:pt x="213207" y="568172"/>
                  </a:lnTo>
                  <a:lnTo>
                    <a:pt x="212178" y="567372"/>
                  </a:lnTo>
                  <a:lnTo>
                    <a:pt x="209016" y="564959"/>
                  </a:lnTo>
                  <a:lnTo>
                    <a:pt x="210096" y="564299"/>
                  </a:lnTo>
                  <a:lnTo>
                    <a:pt x="218020" y="559511"/>
                  </a:lnTo>
                  <a:lnTo>
                    <a:pt x="218020" y="546989"/>
                  </a:lnTo>
                  <a:lnTo>
                    <a:pt x="215226" y="545744"/>
                  </a:lnTo>
                  <a:lnTo>
                    <a:pt x="212229" y="544410"/>
                  </a:lnTo>
                  <a:lnTo>
                    <a:pt x="212229" y="550024"/>
                  </a:lnTo>
                  <a:lnTo>
                    <a:pt x="212229" y="558266"/>
                  </a:lnTo>
                  <a:lnTo>
                    <a:pt x="210718" y="561936"/>
                  </a:lnTo>
                  <a:lnTo>
                    <a:pt x="208102" y="564299"/>
                  </a:lnTo>
                  <a:lnTo>
                    <a:pt x="204101" y="561276"/>
                  </a:lnTo>
                  <a:lnTo>
                    <a:pt x="198196" y="557872"/>
                  </a:lnTo>
                  <a:lnTo>
                    <a:pt x="198196" y="548563"/>
                  </a:lnTo>
                  <a:lnTo>
                    <a:pt x="200875" y="545744"/>
                  </a:lnTo>
                  <a:lnTo>
                    <a:pt x="209664" y="545744"/>
                  </a:lnTo>
                  <a:lnTo>
                    <a:pt x="212229" y="550024"/>
                  </a:lnTo>
                  <a:lnTo>
                    <a:pt x="212229" y="544410"/>
                  </a:lnTo>
                  <a:lnTo>
                    <a:pt x="211442" y="544055"/>
                  </a:lnTo>
                  <a:lnTo>
                    <a:pt x="199364" y="544055"/>
                  </a:lnTo>
                  <a:lnTo>
                    <a:pt x="192417" y="547458"/>
                  </a:lnTo>
                  <a:lnTo>
                    <a:pt x="192417" y="560158"/>
                  </a:lnTo>
                  <a:lnTo>
                    <a:pt x="196748" y="563245"/>
                  </a:lnTo>
                  <a:lnTo>
                    <a:pt x="200685" y="566191"/>
                  </a:lnTo>
                  <a:lnTo>
                    <a:pt x="201333" y="566648"/>
                  </a:lnTo>
                  <a:lnTo>
                    <a:pt x="196278" y="569201"/>
                  </a:lnTo>
                  <a:lnTo>
                    <a:pt x="190639" y="572744"/>
                  </a:lnTo>
                  <a:lnTo>
                    <a:pt x="190639" y="586701"/>
                  </a:lnTo>
                  <a:lnTo>
                    <a:pt x="198196" y="590169"/>
                  </a:lnTo>
                  <a:lnTo>
                    <a:pt x="211582" y="590169"/>
                  </a:lnTo>
                  <a:lnTo>
                    <a:pt x="214744" y="588454"/>
                  </a:lnTo>
                  <a:lnTo>
                    <a:pt x="218998" y="586168"/>
                  </a:lnTo>
                  <a:lnTo>
                    <a:pt x="218998" y="572287"/>
                  </a:lnTo>
                  <a:close/>
                </a:path>
                <a:path w="372109" h="675639">
                  <a:moveTo>
                    <a:pt x="254330" y="545223"/>
                  </a:moveTo>
                  <a:lnTo>
                    <a:pt x="253796" y="544830"/>
                  </a:lnTo>
                  <a:lnTo>
                    <a:pt x="227190" y="544830"/>
                  </a:lnTo>
                  <a:lnTo>
                    <a:pt x="223913" y="556501"/>
                  </a:lnTo>
                  <a:lnTo>
                    <a:pt x="224904" y="556755"/>
                  </a:lnTo>
                  <a:lnTo>
                    <a:pt x="228574" y="551192"/>
                  </a:lnTo>
                  <a:lnTo>
                    <a:pt x="227863" y="550202"/>
                  </a:lnTo>
                  <a:lnTo>
                    <a:pt x="235267" y="550202"/>
                  </a:lnTo>
                  <a:lnTo>
                    <a:pt x="248539" y="550202"/>
                  </a:lnTo>
                  <a:lnTo>
                    <a:pt x="227723" y="590169"/>
                  </a:lnTo>
                  <a:lnTo>
                    <a:pt x="232257" y="590169"/>
                  </a:lnTo>
                  <a:lnTo>
                    <a:pt x="254330" y="545223"/>
                  </a:lnTo>
                  <a:close/>
                </a:path>
                <a:path w="372109" h="675639">
                  <a:moveTo>
                    <a:pt x="371602" y="336194"/>
                  </a:moveTo>
                  <a:lnTo>
                    <a:pt x="351828" y="229793"/>
                  </a:lnTo>
                  <a:lnTo>
                    <a:pt x="351828" y="336194"/>
                  </a:lnTo>
                  <a:lnTo>
                    <a:pt x="348818" y="385826"/>
                  </a:lnTo>
                  <a:lnTo>
                    <a:pt x="339928" y="434149"/>
                  </a:lnTo>
                  <a:lnTo>
                    <a:pt x="325297" y="480529"/>
                  </a:lnTo>
                  <a:lnTo>
                    <a:pt x="305117" y="524281"/>
                  </a:lnTo>
                  <a:lnTo>
                    <a:pt x="301510" y="530758"/>
                  </a:lnTo>
                  <a:lnTo>
                    <a:pt x="295033" y="527888"/>
                  </a:lnTo>
                  <a:lnTo>
                    <a:pt x="295033" y="541680"/>
                  </a:lnTo>
                  <a:lnTo>
                    <a:pt x="272059" y="574598"/>
                  </a:lnTo>
                  <a:lnTo>
                    <a:pt x="245999" y="603872"/>
                  </a:lnTo>
                  <a:lnTo>
                    <a:pt x="217157" y="629196"/>
                  </a:lnTo>
                  <a:lnTo>
                    <a:pt x="185801" y="650265"/>
                  </a:lnTo>
                  <a:lnTo>
                    <a:pt x="154470" y="629196"/>
                  </a:lnTo>
                  <a:lnTo>
                    <a:pt x="125768" y="604024"/>
                  </a:lnTo>
                  <a:lnTo>
                    <a:pt x="99758" y="574852"/>
                  </a:lnTo>
                  <a:lnTo>
                    <a:pt x="76809" y="542061"/>
                  </a:lnTo>
                  <a:lnTo>
                    <a:pt x="102273" y="531710"/>
                  </a:lnTo>
                  <a:lnTo>
                    <a:pt x="104254" y="531152"/>
                  </a:lnTo>
                  <a:lnTo>
                    <a:pt x="129247" y="524205"/>
                  </a:lnTo>
                  <a:lnTo>
                    <a:pt x="157378" y="519645"/>
                  </a:lnTo>
                  <a:lnTo>
                    <a:pt x="186334" y="518109"/>
                  </a:lnTo>
                  <a:lnTo>
                    <a:pt x="215011" y="519620"/>
                  </a:lnTo>
                  <a:lnTo>
                    <a:pt x="242925" y="524116"/>
                  </a:lnTo>
                  <a:lnTo>
                    <a:pt x="269709" y="531495"/>
                  </a:lnTo>
                  <a:lnTo>
                    <a:pt x="295033" y="541680"/>
                  </a:lnTo>
                  <a:lnTo>
                    <a:pt x="295033" y="527888"/>
                  </a:lnTo>
                  <a:lnTo>
                    <a:pt x="250494" y="512876"/>
                  </a:lnTo>
                  <a:lnTo>
                    <a:pt x="250494" y="496773"/>
                  </a:lnTo>
                  <a:lnTo>
                    <a:pt x="205790" y="489762"/>
                  </a:lnTo>
                  <a:lnTo>
                    <a:pt x="185801" y="489026"/>
                  </a:lnTo>
                  <a:lnTo>
                    <a:pt x="165823" y="489762"/>
                  </a:lnTo>
                  <a:lnTo>
                    <a:pt x="126403" y="495427"/>
                  </a:lnTo>
                  <a:lnTo>
                    <a:pt x="121107" y="496557"/>
                  </a:lnTo>
                  <a:lnTo>
                    <a:pt x="121119" y="513118"/>
                  </a:lnTo>
                  <a:lnTo>
                    <a:pt x="107924" y="516648"/>
                  </a:lnTo>
                  <a:lnTo>
                    <a:pt x="95034" y="520839"/>
                  </a:lnTo>
                  <a:lnTo>
                    <a:pt x="82499" y="525678"/>
                  </a:lnTo>
                  <a:lnTo>
                    <a:pt x="70332" y="531152"/>
                  </a:lnTo>
                  <a:lnTo>
                    <a:pt x="69024" y="528878"/>
                  </a:lnTo>
                  <a:lnTo>
                    <a:pt x="46291" y="480529"/>
                  </a:lnTo>
                  <a:lnTo>
                    <a:pt x="31673" y="434149"/>
                  </a:lnTo>
                  <a:lnTo>
                    <a:pt x="22783" y="385813"/>
                  </a:lnTo>
                  <a:lnTo>
                    <a:pt x="19773" y="336194"/>
                  </a:lnTo>
                  <a:lnTo>
                    <a:pt x="22783" y="286778"/>
                  </a:lnTo>
                  <a:lnTo>
                    <a:pt x="31673" y="238772"/>
                  </a:lnTo>
                  <a:lnTo>
                    <a:pt x="46291" y="192849"/>
                  </a:lnTo>
                  <a:lnTo>
                    <a:pt x="66471" y="149631"/>
                  </a:lnTo>
                  <a:lnTo>
                    <a:pt x="90601" y="111747"/>
                  </a:lnTo>
                  <a:lnTo>
                    <a:pt x="118795" y="78092"/>
                  </a:lnTo>
                  <a:lnTo>
                    <a:pt x="150672" y="49098"/>
                  </a:lnTo>
                  <a:lnTo>
                    <a:pt x="185801" y="25184"/>
                  </a:lnTo>
                  <a:lnTo>
                    <a:pt x="220941" y="49098"/>
                  </a:lnTo>
                  <a:lnTo>
                    <a:pt x="252806" y="78092"/>
                  </a:lnTo>
                  <a:lnTo>
                    <a:pt x="281000" y="111747"/>
                  </a:lnTo>
                  <a:lnTo>
                    <a:pt x="305117" y="149631"/>
                  </a:lnTo>
                  <a:lnTo>
                    <a:pt x="325297" y="192849"/>
                  </a:lnTo>
                  <a:lnTo>
                    <a:pt x="339928" y="238772"/>
                  </a:lnTo>
                  <a:lnTo>
                    <a:pt x="348818" y="286778"/>
                  </a:lnTo>
                  <a:lnTo>
                    <a:pt x="351828" y="336194"/>
                  </a:lnTo>
                  <a:lnTo>
                    <a:pt x="351828" y="229793"/>
                  </a:lnTo>
                  <a:lnTo>
                    <a:pt x="342569" y="179959"/>
                  </a:lnTo>
                  <a:lnTo>
                    <a:pt x="278701" y="75920"/>
                  </a:lnTo>
                  <a:lnTo>
                    <a:pt x="222796" y="25184"/>
                  </a:lnTo>
                  <a:lnTo>
                    <a:pt x="185801" y="0"/>
                  </a:lnTo>
                  <a:lnTo>
                    <a:pt x="156768" y="18046"/>
                  </a:lnTo>
                  <a:lnTo>
                    <a:pt x="92900" y="76123"/>
                  </a:lnTo>
                  <a:lnTo>
                    <a:pt x="29032" y="180200"/>
                  </a:lnTo>
                  <a:lnTo>
                    <a:pt x="0" y="336194"/>
                  </a:lnTo>
                  <a:lnTo>
                    <a:pt x="29032" y="492645"/>
                  </a:lnTo>
                  <a:lnTo>
                    <a:pt x="92900" y="597738"/>
                  </a:lnTo>
                  <a:lnTo>
                    <a:pt x="156768" y="656856"/>
                  </a:lnTo>
                  <a:lnTo>
                    <a:pt x="185801" y="675360"/>
                  </a:lnTo>
                  <a:lnTo>
                    <a:pt x="214833" y="656932"/>
                  </a:lnTo>
                  <a:lnTo>
                    <a:pt x="222046" y="650265"/>
                  </a:lnTo>
                  <a:lnTo>
                    <a:pt x="278701" y="597941"/>
                  </a:lnTo>
                  <a:lnTo>
                    <a:pt x="319544" y="530758"/>
                  </a:lnTo>
                  <a:lnTo>
                    <a:pt x="342493" y="493014"/>
                  </a:lnTo>
                  <a:lnTo>
                    <a:pt x="342620" y="492645"/>
                  </a:lnTo>
                  <a:lnTo>
                    <a:pt x="371602" y="336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29780" y="5806825"/>
              <a:ext cx="246227" cy="363404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3439" y="5738125"/>
            <a:ext cx="1237282" cy="63800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53059" y="1520444"/>
            <a:ext cx="6803390" cy="41224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dirty="0" sz="1800" spc="-125" b="1">
                <a:solidFill>
                  <a:srgbClr val="FFFFFF"/>
                </a:solidFill>
                <a:latin typeface="Arial"/>
                <a:cs typeface="Arial"/>
              </a:rPr>
              <a:t>Kara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 b="1">
                <a:solidFill>
                  <a:srgbClr val="FFFFFF"/>
                </a:solidFill>
                <a:latin typeface="Arial"/>
                <a:cs typeface="Arial"/>
              </a:rPr>
              <a:t>Godwin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internationalization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American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Council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4">
                <a:solidFill>
                  <a:srgbClr val="FFFFFF"/>
                </a:solidFill>
                <a:latin typeface="Arial"/>
                <a:cs typeface="Arial"/>
              </a:rPr>
              <a:t>(ACE),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20">
                <a:solidFill>
                  <a:srgbClr val="FFFFFF"/>
                </a:solidFill>
                <a:latin typeface="Arial"/>
                <a:cs typeface="Arial"/>
              </a:rPr>
              <a:t>she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Internationalization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Laboratory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contributes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45">
                <a:solidFill>
                  <a:srgbClr val="FFFFFF"/>
                </a:solidFill>
                <a:latin typeface="Arial"/>
                <a:cs typeface="Arial"/>
              </a:rPr>
              <a:t>ACE’s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initiatives.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20">
                <a:solidFill>
                  <a:srgbClr val="FFFFFF"/>
                </a:solidFill>
                <a:latin typeface="Arial"/>
                <a:cs typeface="Arial"/>
              </a:rPr>
              <a:t>She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serve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Pomona’s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liaison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"/>
                <a:cs typeface="Arial"/>
              </a:rPr>
              <a:t>process.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20">
                <a:solidFill>
                  <a:srgbClr val="FFFFFF"/>
                </a:solidFill>
                <a:latin typeface="Arial"/>
                <a:cs typeface="Arial"/>
              </a:rPr>
              <a:t>She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fellow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at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Boston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Education.</a:t>
            </a:r>
            <a:endParaRPr sz="1800">
              <a:latin typeface="Arial"/>
              <a:cs typeface="Arial"/>
            </a:endParaRPr>
          </a:p>
          <a:p>
            <a:pPr marL="12700" marR="9525">
              <a:lnSpc>
                <a:spcPct val="100600"/>
              </a:lnSpc>
              <a:spcBef>
                <a:spcPts val="925"/>
              </a:spcBef>
            </a:pP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Godwin’s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consulting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for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governments,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NGOs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institutions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internationalization,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policy,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interdisciplinary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liberal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arts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education,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evaluation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learning/teaching/curriculum.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Her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included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Duke/Duke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Kunshan 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University,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Olin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Engineering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Soka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University.</a:t>
            </a:r>
            <a:endParaRPr sz="1800">
              <a:latin typeface="Arial"/>
              <a:cs typeface="Arial"/>
            </a:endParaRPr>
          </a:p>
          <a:p>
            <a:pPr marL="12700" marR="172085">
              <a:lnSpc>
                <a:spcPct val="100400"/>
              </a:lnSpc>
              <a:spcBef>
                <a:spcPts val="92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Pell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Grant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recipient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first-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generation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graduate,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Godwin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earned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her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10">
                <a:solidFill>
                  <a:srgbClr val="FFFFFF"/>
                </a:solidFill>
                <a:latin typeface="Arial"/>
                <a:cs typeface="Arial"/>
              </a:rPr>
              <a:t>Ph.D.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comparative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Boston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College,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M.S.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Northwestern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800" spc="-185">
                <a:solidFill>
                  <a:srgbClr val="FFFFFF"/>
                </a:solidFill>
                <a:latin typeface="Arial"/>
                <a:cs typeface="Arial"/>
              </a:rPr>
              <a:t>B.A.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relations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Augustana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College.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7829" y="1154112"/>
            <a:ext cx="4474169" cy="433228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68883" y="263651"/>
            <a:ext cx="719582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75" b="1">
                <a:solidFill>
                  <a:srgbClr val="20428E"/>
                </a:solidFill>
                <a:latin typeface="Arial"/>
                <a:cs typeface="Arial"/>
              </a:rPr>
              <a:t>POMONA’S</a:t>
            </a:r>
            <a:r>
              <a:rPr dirty="0" sz="3200" spc="-2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59" b="1">
                <a:solidFill>
                  <a:srgbClr val="20428E"/>
                </a:solidFill>
                <a:latin typeface="Arial"/>
                <a:cs typeface="Arial"/>
              </a:rPr>
              <a:t>ACE</a:t>
            </a:r>
            <a:r>
              <a:rPr dirty="0" sz="3200" spc="-1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250" b="1">
                <a:solidFill>
                  <a:srgbClr val="20428E"/>
                </a:solidFill>
                <a:latin typeface="Arial"/>
                <a:cs typeface="Arial"/>
              </a:rPr>
              <a:t>LIAISON:</a:t>
            </a:r>
            <a:r>
              <a:rPr dirty="0" sz="3200" spc="-1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385">
                <a:solidFill>
                  <a:srgbClr val="20428E"/>
                </a:solidFill>
              </a:rPr>
              <a:t>KARA</a:t>
            </a:r>
            <a:r>
              <a:rPr dirty="0" sz="3200" spc="30">
                <a:solidFill>
                  <a:srgbClr val="20428E"/>
                </a:solidFill>
              </a:rPr>
              <a:t> </a:t>
            </a:r>
            <a:r>
              <a:rPr dirty="0" sz="3200" spc="-65">
                <a:solidFill>
                  <a:srgbClr val="20428E"/>
                </a:solidFill>
              </a:rPr>
              <a:t>GODWIN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883" y="263651"/>
            <a:ext cx="511810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00" b="1">
                <a:solidFill>
                  <a:srgbClr val="20428E"/>
                </a:solidFill>
                <a:latin typeface="Arial"/>
                <a:cs typeface="Arial"/>
              </a:rPr>
              <a:t>WHERE</a:t>
            </a:r>
            <a:r>
              <a:rPr dirty="0" sz="3200" spc="-3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50" b="1">
                <a:solidFill>
                  <a:srgbClr val="20428E"/>
                </a:solidFill>
                <a:latin typeface="Arial"/>
                <a:cs typeface="Arial"/>
              </a:rPr>
              <a:t>THE</a:t>
            </a:r>
            <a:r>
              <a:rPr dirty="0" sz="3200" spc="-2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45" b="1">
                <a:solidFill>
                  <a:srgbClr val="20428E"/>
                </a:solidFill>
                <a:latin typeface="Arial"/>
                <a:cs typeface="Arial"/>
              </a:rPr>
              <a:t>PROJECT</a:t>
            </a:r>
            <a:r>
              <a:rPr dirty="0" sz="3200" spc="-3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15" b="1">
                <a:solidFill>
                  <a:srgbClr val="20428E"/>
                </a:solidFill>
                <a:latin typeface="Arial"/>
                <a:cs typeface="Arial"/>
              </a:rPr>
              <a:t>STANDS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450850" marR="570865" indent="-285750">
              <a:lnSpc>
                <a:spcPct val="101099"/>
              </a:lnSpc>
              <a:spcBef>
                <a:spcPts val="75"/>
              </a:spcBef>
              <a:buChar char="•"/>
              <a:tabLst>
                <a:tab pos="450850" algn="l"/>
                <a:tab pos="451484" algn="l"/>
              </a:tabLst>
            </a:pPr>
            <a:r>
              <a:rPr dirty="0" spc="-225"/>
              <a:t>The</a:t>
            </a:r>
            <a:r>
              <a:rPr dirty="0" spc="-5"/>
              <a:t> </a:t>
            </a:r>
            <a:r>
              <a:rPr dirty="0" spc="-100"/>
              <a:t>project’s</a:t>
            </a:r>
            <a:r>
              <a:rPr dirty="0"/>
              <a:t> </a:t>
            </a:r>
            <a:r>
              <a:rPr dirty="0" spc="-114"/>
              <a:t>on-</a:t>
            </a:r>
            <a:r>
              <a:rPr dirty="0" spc="-190"/>
              <a:t>campus</a:t>
            </a:r>
            <a:r>
              <a:rPr dirty="0"/>
              <a:t> </a:t>
            </a:r>
            <a:r>
              <a:rPr dirty="0" spc="-150"/>
              <a:t>launch</a:t>
            </a:r>
            <a:r>
              <a:rPr dirty="0" spc="-5"/>
              <a:t> </a:t>
            </a:r>
            <a:r>
              <a:rPr dirty="0" spc="-105"/>
              <a:t>in</a:t>
            </a:r>
            <a:r>
              <a:rPr dirty="0" spc="-5"/>
              <a:t> </a:t>
            </a:r>
            <a:r>
              <a:rPr dirty="0" spc="-105"/>
              <a:t>February,</a:t>
            </a:r>
            <a:r>
              <a:rPr dirty="0" spc="5"/>
              <a:t> </a:t>
            </a:r>
            <a:r>
              <a:rPr dirty="0" spc="-80"/>
              <a:t>with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 spc="-85"/>
              <a:t>visit</a:t>
            </a:r>
            <a:r>
              <a:rPr dirty="0" spc="-5"/>
              <a:t> </a:t>
            </a:r>
            <a:r>
              <a:rPr dirty="0" spc="-80"/>
              <a:t>from</a:t>
            </a:r>
            <a:r>
              <a:rPr dirty="0" spc="-5"/>
              <a:t> </a:t>
            </a:r>
            <a:r>
              <a:rPr dirty="0" spc="-70"/>
              <a:t>Kara</a:t>
            </a:r>
            <a:r>
              <a:rPr dirty="0" spc="-10"/>
              <a:t> </a:t>
            </a:r>
            <a:r>
              <a:rPr dirty="0" spc="-90"/>
              <a:t>Godwin,</a:t>
            </a:r>
            <a:r>
              <a:rPr dirty="0" spc="5"/>
              <a:t> </a:t>
            </a:r>
            <a:r>
              <a:rPr dirty="0" spc="-105"/>
              <a:t>our</a:t>
            </a:r>
            <a:r>
              <a:rPr dirty="0" spc="5"/>
              <a:t> </a:t>
            </a:r>
            <a:r>
              <a:rPr dirty="0" spc="-280"/>
              <a:t>ACE</a:t>
            </a:r>
            <a:r>
              <a:rPr dirty="0" spc="-5"/>
              <a:t> </a:t>
            </a:r>
            <a:r>
              <a:rPr dirty="0" spc="-105"/>
              <a:t>advisor,</a:t>
            </a:r>
            <a:r>
              <a:rPr dirty="0" spc="5"/>
              <a:t> </a:t>
            </a:r>
            <a:r>
              <a:rPr dirty="0" spc="-55"/>
              <a:t>drew</a:t>
            </a:r>
            <a:r>
              <a:rPr dirty="0" spc="-5"/>
              <a:t> </a:t>
            </a:r>
            <a:r>
              <a:rPr dirty="0" spc="-10"/>
              <a:t>helpful </a:t>
            </a:r>
            <a:r>
              <a:rPr dirty="0" spc="-145"/>
              <a:t>insights</a:t>
            </a:r>
            <a:r>
              <a:rPr dirty="0"/>
              <a:t> </a:t>
            </a:r>
            <a:r>
              <a:rPr dirty="0" spc="-80"/>
              <a:t>from</a:t>
            </a:r>
            <a:r>
              <a:rPr dirty="0" spc="-45"/>
              <a:t> </a:t>
            </a:r>
            <a:r>
              <a:rPr dirty="0" spc="-160"/>
              <a:t>students,</a:t>
            </a:r>
            <a:r>
              <a:rPr dirty="0" spc="5"/>
              <a:t> </a:t>
            </a:r>
            <a:r>
              <a:rPr dirty="0"/>
              <a:t>staff</a:t>
            </a:r>
            <a:r>
              <a:rPr dirty="0" spc="25"/>
              <a:t> </a:t>
            </a:r>
            <a:r>
              <a:rPr dirty="0" spc="-80"/>
              <a:t>and</a:t>
            </a:r>
            <a:r>
              <a:rPr dirty="0" spc="-25"/>
              <a:t> </a:t>
            </a:r>
            <a:r>
              <a:rPr dirty="0" spc="-10"/>
              <a:t>faculty.</a:t>
            </a:r>
          </a:p>
          <a:p>
            <a:pPr marL="152400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1850"/>
          </a:p>
          <a:p>
            <a:pPr marL="450850" indent="-285750">
              <a:lnSpc>
                <a:spcPct val="100000"/>
              </a:lnSpc>
              <a:buChar char="•"/>
              <a:tabLst>
                <a:tab pos="450850" algn="l"/>
                <a:tab pos="451484" algn="l"/>
              </a:tabLst>
            </a:pPr>
            <a:r>
              <a:rPr dirty="0" spc="-60"/>
              <a:t>Our</a:t>
            </a:r>
            <a:r>
              <a:rPr dirty="0" spc="-25"/>
              <a:t> </a:t>
            </a:r>
            <a:r>
              <a:rPr dirty="0" spc="-50"/>
              <a:t>qualitative</a:t>
            </a:r>
            <a:r>
              <a:rPr dirty="0" spc="-10"/>
              <a:t> </a:t>
            </a:r>
            <a:r>
              <a:rPr dirty="0" spc="-140"/>
              <a:t>survey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50"/>
              <a:t> </a:t>
            </a:r>
            <a:r>
              <a:rPr dirty="0" spc="-55"/>
              <a:t>faculty</a:t>
            </a:r>
            <a:r>
              <a:rPr dirty="0" spc="-10"/>
              <a:t> </a:t>
            </a:r>
            <a:r>
              <a:rPr dirty="0" spc="-75"/>
              <a:t>last</a:t>
            </a:r>
            <a:r>
              <a:rPr dirty="0" spc="-10"/>
              <a:t> </a:t>
            </a:r>
            <a:r>
              <a:rPr dirty="0" spc="-180"/>
              <a:t>month</a:t>
            </a:r>
            <a:r>
              <a:rPr dirty="0" spc="-5"/>
              <a:t> </a:t>
            </a:r>
            <a:r>
              <a:rPr dirty="0" spc="-95"/>
              <a:t>brought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 spc="-120"/>
              <a:t>strong</a:t>
            </a:r>
            <a:r>
              <a:rPr dirty="0" spc="-10"/>
              <a:t> </a:t>
            </a:r>
            <a:r>
              <a:rPr dirty="0" spc="-155"/>
              <a:t>response</a:t>
            </a:r>
            <a:r>
              <a:rPr dirty="0" spc="-5"/>
              <a:t> </a:t>
            </a:r>
            <a:r>
              <a:rPr dirty="0" spc="-80"/>
              <a:t>with</a:t>
            </a:r>
            <a:r>
              <a:rPr dirty="0" spc="-10"/>
              <a:t> </a:t>
            </a:r>
            <a:r>
              <a:rPr dirty="0" spc="-135"/>
              <a:t>more</a:t>
            </a:r>
            <a:r>
              <a:rPr dirty="0" spc="-5"/>
              <a:t> </a:t>
            </a:r>
            <a:r>
              <a:rPr dirty="0" spc="-130"/>
              <a:t>than</a:t>
            </a:r>
            <a:r>
              <a:rPr dirty="0" spc="-5"/>
              <a:t> </a:t>
            </a:r>
            <a:r>
              <a:rPr dirty="0"/>
              <a:t>80</a:t>
            </a:r>
            <a:r>
              <a:rPr dirty="0" spc="-10"/>
              <a:t> participants.</a:t>
            </a:r>
          </a:p>
          <a:p>
            <a:pPr marL="152400"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1850"/>
          </a:p>
          <a:p>
            <a:pPr marL="450850" indent="-285750">
              <a:lnSpc>
                <a:spcPct val="100000"/>
              </a:lnSpc>
              <a:buChar char="•"/>
              <a:tabLst>
                <a:tab pos="450850" algn="l"/>
                <a:tab pos="451484" algn="l"/>
              </a:tabLst>
            </a:pPr>
            <a:r>
              <a:rPr dirty="0" spc="-135"/>
              <a:t>Right</a:t>
            </a:r>
            <a:r>
              <a:rPr dirty="0" spc="-5"/>
              <a:t> </a:t>
            </a:r>
            <a:r>
              <a:rPr dirty="0" spc="-200"/>
              <a:t>now,</a:t>
            </a:r>
            <a:r>
              <a:rPr dirty="0" spc="5"/>
              <a:t> </a:t>
            </a:r>
            <a:r>
              <a:rPr dirty="0" spc="-170"/>
              <a:t>members</a:t>
            </a:r>
            <a:r>
              <a:rPr dirty="0"/>
              <a:t> of</a:t>
            </a:r>
            <a:r>
              <a:rPr dirty="0" spc="-45"/>
              <a:t> </a:t>
            </a:r>
            <a:r>
              <a:rPr dirty="0" spc="-120"/>
              <a:t>the</a:t>
            </a:r>
            <a:r>
              <a:rPr dirty="0" spc="-5"/>
              <a:t> </a:t>
            </a:r>
            <a:r>
              <a:rPr dirty="0" spc="-100"/>
              <a:t>steering</a:t>
            </a:r>
            <a:r>
              <a:rPr dirty="0" spc="-20"/>
              <a:t> </a:t>
            </a:r>
            <a:r>
              <a:rPr dirty="0" spc="-75"/>
              <a:t>group</a:t>
            </a:r>
            <a:r>
              <a:rPr dirty="0" spc="-25"/>
              <a:t> </a:t>
            </a:r>
            <a:r>
              <a:rPr dirty="0" spc="-10"/>
              <a:t>are</a:t>
            </a:r>
            <a:r>
              <a:rPr dirty="0" spc="-15"/>
              <a:t> </a:t>
            </a:r>
            <a:r>
              <a:rPr dirty="0" spc="-100"/>
              <a:t>beginning</a:t>
            </a:r>
            <a:r>
              <a:rPr dirty="0" spc="-25"/>
              <a:t> </a:t>
            </a:r>
            <a:r>
              <a:rPr dirty="0" spc="-20"/>
              <a:t>to</a:t>
            </a:r>
            <a:r>
              <a:rPr dirty="0" spc="-15"/>
              <a:t> </a:t>
            </a:r>
            <a:r>
              <a:rPr dirty="0" spc="-65"/>
              <a:t>analyze</a:t>
            </a:r>
            <a:r>
              <a:rPr dirty="0" spc="-20"/>
              <a:t> </a:t>
            </a:r>
            <a:r>
              <a:rPr dirty="0" spc="-120"/>
              <a:t>the</a:t>
            </a:r>
            <a:r>
              <a:rPr dirty="0" spc="-5"/>
              <a:t> </a:t>
            </a:r>
            <a:r>
              <a:rPr dirty="0"/>
              <a:t>data</a:t>
            </a:r>
            <a:r>
              <a:rPr dirty="0" spc="-20"/>
              <a:t> </a:t>
            </a:r>
            <a:r>
              <a:rPr dirty="0" spc="-80"/>
              <a:t>from</a:t>
            </a:r>
            <a:r>
              <a:rPr dirty="0" spc="-20"/>
              <a:t> </a:t>
            </a:r>
            <a:r>
              <a:rPr dirty="0" spc="-120"/>
              <a:t>the</a:t>
            </a:r>
            <a:r>
              <a:rPr dirty="0" spc="-5"/>
              <a:t> </a:t>
            </a:r>
            <a:r>
              <a:rPr dirty="0" spc="-55"/>
              <a:t>faculty</a:t>
            </a:r>
            <a:r>
              <a:rPr dirty="0" spc="-20"/>
              <a:t> </a:t>
            </a:r>
            <a:r>
              <a:rPr dirty="0" spc="-10"/>
              <a:t>survey.</a:t>
            </a:r>
          </a:p>
          <a:p>
            <a:pPr marL="152400"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</a:p>
          <a:p>
            <a:pPr marL="450850" marR="5080" indent="-285750">
              <a:lnSpc>
                <a:spcPct val="102200"/>
              </a:lnSpc>
              <a:buChar char="•"/>
              <a:tabLst>
                <a:tab pos="450850" algn="l"/>
                <a:tab pos="451484" algn="l"/>
              </a:tabLst>
            </a:pPr>
            <a:r>
              <a:rPr dirty="0" spc="-290"/>
              <a:t>To</a:t>
            </a:r>
            <a:r>
              <a:rPr dirty="0"/>
              <a:t> </a:t>
            </a:r>
            <a:r>
              <a:rPr dirty="0" spc="-170"/>
              <a:t>focus</a:t>
            </a:r>
            <a:r>
              <a:rPr dirty="0" spc="5"/>
              <a:t> </a:t>
            </a:r>
            <a:r>
              <a:rPr dirty="0" spc="-105"/>
              <a:t>our</a:t>
            </a:r>
            <a:r>
              <a:rPr dirty="0" spc="5"/>
              <a:t> </a:t>
            </a:r>
            <a:r>
              <a:rPr dirty="0" spc="-85"/>
              <a:t>work,</a:t>
            </a:r>
            <a:r>
              <a:rPr dirty="0" spc="10"/>
              <a:t> </a:t>
            </a:r>
            <a:r>
              <a:rPr dirty="0" spc="-120"/>
              <a:t>the</a:t>
            </a:r>
            <a:r>
              <a:rPr dirty="0"/>
              <a:t> </a:t>
            </a:r>
            <a:r>
              <a:rPr dirty="0" spc="-100"/>
              <a:t>steering</a:t>
            </a:r>
            <a:r>
              <a:rPr dirty="0"/>
              <a:t> </a:t>
            </a:r>
            <a:r>
              <a:rPr dirty="0" spc="-75"/>
              <a:t>group</a:t>
            </a:r>
            <a:r>
              <a:rPr dirty="0" spc="-5"/>
              <a:t> </a:t>
            </a:r>
            <a:r>
              <a:rPr dirty="0" spc="-70"/>
              <a:t>created</a:t>
            </a:r>
            <a:r>
              <a:rPr dirty="0" spc="-5"/>
              <a:t> </a:t>
            </a:r>
            <a:r>
              <a:rPr dirty="0" spc="-85"/>
              <a:t>areas</a:t>
            </a:r>
            <a:r>
              <a:rPr dirty="0" spc="5"/>
              <a:t> </a:t>
            </a:r>
            <a:r>
              <a:rPr dirty="0"/>
              <a:t>of</a:t>
            </a:r>
            <a:r>
              <a:rPr dirty="0" spc="55"/>
              <a:t> </a:t>
            </a:r>
            <a:r>
              <a:rPr dirty="0" spc="-155"/>
              <a:t>subcommittee</a:t>
            </a:r>
            <a:r>
              <a:rPr dirty="0"/>
              <a:t> </a:t>
            </a:r>
            <a:r>
              <a:rPr dirty="0" spc="-85"/>
              <a:t>work:</a:t>
            </a:r>
            <a:r>
              <a:rPr dirty="0" spc="15"/>
              <a:t> </a:t>
            </a:r>
            <a:r>
              <a:rPr dirty="0" spc="-95"/>
              <a:t>leadership,</a:t>
            </a:r>
            <a:r>
              <a:rPr dirty="0" spc="10"/>
              <a:t> </a:t>
            </a:r>
            <a:r>
              <a:rPr dirty="0" spc="-70"/>
              <a:t>strategy</a:t>
            </a:r>
            <a:r>
              <a:rPr dirty="0"/>
              <a:t> </a:t>
            </a:r>
            <a:r>
              <a:rPr dirty="0" spc="-80"/>
              <a:t>and</a:t>
            </a:r>
            <a:r>
              <a:rPr dirty="0" spc="-5"/>
              <a:t> </a:t>
            </a:r>
            <a:r>
              <a:rPr dirty="0" spc="-10"/>
              <a:t>structure; </a:t>
            </a:r>
            <a:r>
              <a:rPr dirty="0" spc="-150"/>
              <a:t>curriculum</a:t>
            </a:r>
            <a:r>
              <a:rPr dirty="0"/>
              <a:t> </a:t>
            </a:r>
            <a:r>
              <a:rPr dirty="0" spc="-80"/>
              <a:t>and</a:t>
            </a:r>
            <a:r>
              <a:rPr dirty="0"/>
              <a:t> </a:t>
            </a:r>
            <a:r>
              <a:rPr dirty="0" spc="-120"/>
              <a:t>co-</a:t>
            </a:r>
            <a:r>
              <a:rPr dirty="0" spc="-140"/>
              <a:t>curriculum;</a:t>
            </a:r>
            <a:r>
              <a:rPr dirty="0" spc="-5"/>
              <a:t> </a:t>
            </a:r>
            <a:r>
              <a:rPr dirty="0" spc="-100"/>
              <a:t>partnerships</a:t>
            </a:r>
            <a:r>
              <a:rPr dirty="0" spc="5"/>
              <a:t> </a:t>
            </a:r>
            <a:r>
              <a:rPr dirty="0" spc="-80"/>
              <a:t>and</a:t>
            </a:r>
            <a:r>
              <a:rPr dirty="0" spc="-10"/>
              <a:t> </a:t>
            </a:r>
            <a:r>
              <a:rPr dirty="0" spc="-100"/>
              <a:t>programs;</a:t>
            </a:r>
            <a:r>
              <a:rPr dirty="0"/>
              <a:t> </a:t>
            </a:r>
            <a:r>
              <a:rPr dirty="0" spc="-95"/>
              <a:t>supporting</a:t>
            </a:r>
            <a:r>
              <a:rPr dirty="0" spc="-10"/>
              <a:t> </a:t>
            </a:r>
            <a:r>
              <a:rPr dirty="0" spc="-160"/>
              <a:t>students,</a:t>
            </a:r>
            <a:r>
              <a:rPr dirty="0" spc="10"/>
              <a:t> </a:t>
            </a:r>
            <a:r>
              <a:rPr dirty="0" spc="-55"/>
              <a:t>faculty</a:t>
            </a:r>
            <a:r>
              <a:rPr dirty="0" spc="-5"/>
              <a:t> </a:t>
            </a:r>
            <a:r>
              <a:rPr dirty="0" spc="-80"/>
              <a:t>and</a:t>
            </a:r>
            <a:r>
              <a:rPr dirty="0" spc="-5"/>
              <a:t> </a:t>
            </a:r>
            <a:r>
              <a:rPr dirty="0"/>
              <a:t>staff</a:t>
            </a:r>
            <a:r>
              <a:rPr dirty="0" spc="50"/>
              <a:t> </a:t>
            </a:r>
            <a:r>
              <a:rPr dirty="0" spc="-105"/>
              <a:t>in</a:t>
            </a:r>
            <a:r>
              <a:rPr dirty="0"/>
              <a:t> </a:t>
            </a:r>
            <a:r>
              <a:rPr dirty="0" spc="-65"/>
              <a:t>their</a:t>
            </a:r>
            <a:r>
              <a:rPr dirty="0"/>
              <a:t> </a:t>
            </a:r>
            <a:r>
              <a:rPr dirty="0" spc="-10"/>
              <a:t>mobility.</a:t>
            </a:r>
          </a:p>
          <a:p>
            <a:pPr marL="152400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1850"/>
          </a:p>
          <a:p>
            <a:pPr marL="4508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450850" algn="l"/>
                <a:tab pos="451484" algn="l"/>
              </a:tabLst>
            </a:pPr>
            <a:r>
              <a:rPr dirty="0" spc="-170"/>
              <a:t>In</a:t>
            </a:r>
            <a:r>
              <a:rPr dirty="0" spc="-5"/>
              <a:t> </a:t>
            </a:r>
            <a:r>
              <a:rPr dirty="0" spc="-45"/>
              <a:t>addition</a:t>
            </a:r>
            <a:r>
              <a:rPr dirty="0" spc="-80"/>
              <a:t> </a:t>
            </a:r>
            <a:r>
              <a:rPr dirty="0" spc="-20"/>
              <a:t>to</a:t>
            </a:r>
            <a:r>
              <a:rPr dirty="0" spc="-85"/>
              <a:t> </a:t>
            </a:r>
            <a:r>
              <a:rPr dirty="0" spc="-120"/>
              <a:t>the</a:t>
            </a:r>
            <a:r>
              <a:rPr dirty="0" spc="-5"/>
              <a:t> </a:t>
            </a:r>
            <a:r>
              <a:rPr dirty="0" spc="-114"/>
              <a:t>recent</a:t>
            </a:r>
            <a:r>
              <a:rPr dirty="0" spc="-10"/>
              <a:t> </a:t>
            </a:r>
            <a:r>
              <a:rPr dirty="0" spc="-55"/>
              <a:t>faculty</a:t>
            </a:r>
            <a:r>
              <a:rPr dirty="0" spc="-30"/>
              <a:t> </a:t>
            </a:r>
            <a:r>
              <a:rPr dirty="0" spc="-155"/>
              <a:t>survey,</a:t>
            </a:r>
            <a:r>
              <a:rPr dirty="0" spc="5"/>
              <a:t> </a:t>
            </a:r>
            <a:r>
              <a:rPr dirty="0" spc="-130"/>
              <a:t>we</a:t>
            </a:r>
            <a:r>
              <a:rPr dirty="0" spc="-5"/>
              <a:t> </a:t>
            </a:r>
            <a:r>
              <a:rPr dirty="0" spc="-10"/>
              <a:t>are</a:t>
            </a:r>
            <a:r>
              <a:rPr dirty="0" spc="-25"/>
              <a:t> </a:t>
            </a:r>
            <a:r>
              <a:rPr dirty="0" spc="-50"/>
              <a:t>drawing</a:t>
            </a:r>
            <a:r>
              <a:rPr dirty="0" spc="-30"/>
              <a:t> </a:t>
            </a:r>
            <a:r>
              <a:rPr dirty="0" spc="-25"/>
              <a:t>on:</a:t>
            </a:r>
          </a:p>
          <a:p>
            <a:pPr lvl="1" marL="625475" indent="-142875">
              <a:lnSpc>
                <a:spcPts val="2135"/>
              </a:lnSpc>
              <a:spcBef>
                <a:spcPts val="20"/>
              </a:spcBef>
              <a:buChar char="•"/>
              <a:tabLst>
                <a:tab pos="626110" algn="l"/>
              </a:tabLst>
            </a:pPr>
            <a:r>
              <a:rPr dirty="0" sz="1800" spc="-155">
                <a:solidFill>
                  <a:srgbClr val="FFFFFF"/>
                </a:solidFill>
                <a:latin typeface="Arial"/>
                <a:cs typeface="Arial"/>
              </a:rPr>
              <a:t>Previous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initiatives</a:t>
            </a:r>
            <a:endParaRPr sz="1800">
              <a:latin typeface="Arial"/>
              <a:cs typeface="Arial"/>
            </a:endParaRPr>
          </a:p>
          <a:p>
            <a:pPr lvl="1" marL="625475" indent="-142875">
              <a:lnSpc>
                <a:spcPts val="2135"/>
              </a:lnSpc>
              <a:buChar char="•"/>
              <a:tabLst>
                <a:tab pos="626110" algn="l"/>
              </a:tabLst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launch</a:t>
            </a:r>
            <a:endParaRPr sz="1800">
              <a:latin typeface="Arial"/>
              <a:cs typeface="Arial"/>
            </a:endParaRPr>
          </a:p>
          <a:p>
            <a:pPr lvl="1" marL="609600" marR="441325" indent="-127000">
              <a:lnSpc>
                <a:spcPts val="2090"/>
              </a:lnSpc>
              <a:spcBef>
                <a:spcPts val="180"/>
              </a:spcBef>
              <a:buChar char="•"/>
              <a:tabLst>
                <a:tab pos="626110" algn="l"/>
              </a:tabLst>
            </a:pP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Conversations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stakeholders.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far—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mostly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faculty,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staff;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parent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council;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alumni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group,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trustees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883" y="263651"/>
            <a:ext cx="511810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00" b="1">
                <a:solidFill>
                  <a:srgbClr val="20428E"/>
                </a:solidFill>
                <a:latin typeface="Arial"/>
                <a:cs typeface="Arial"/>
              </a:rPr>
              <a:t>WHERE</a:t>
            </a:r>
            <a:r>
              <a:rPr dirty="0" sz="3200" spc="-3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50" b="1">
                <a:solidFill>
                  <a:srgbClr val="20428E"/>
                </a:solidFill>
                <a:latin typeface="Arial"/>
                <a:cs typeface="Arial"/>
              </a:rPr>
              <a:t>THE</a:t>
            </a:r>
            <a:r>
              <a:rPr dirty="0" sz="3200" spc="-2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45" b="1">
                <a:solidFill>
                  <a:srgbClr val="20428E"/>
                </a:solidFill>
                <a:latin typeface="Arial"/>
                <a:cs typeface="Arial"/>
              </a:rPr>
              <a:t>PROJECT</a:t>
            </a:r>
            <a:r>
              <a:rPr dirty="0" sz="3200" spc="-3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15" b="1">
                <a:solidFill>
                  <a:srgbClr val="20428E"/>
                </a:solidFill>
                <a:latin typeface="Arial"/>
                <a:cs typeface="Arial"/>
              </a:rPr>
              <a:t>STANDS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71091" y="1429003"/>
            <a:ext cx="10059670" cy="441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 b="1">
                <a:solidFill>
                  <a:srgbClr val="01BFFC"/>
                </a:solidFill>
                <a:latin typeface="Arial"/>
                <a:cs typeface="Arial"/>
              </a:rPr>
              <a:t>May-</a:t>
            </a:r>
            <a:r>
              <a:rPr dirty="0" sz="1800" spc="-185" b="1">
                <a:solidFill>
                  <a:srgbClr val="01BFFC"/>
                </a:solidFill>
                <a:latin typeface="Arial"/>
                <a:cs typeface="Arial"/>
              </a:rPr>
              <a:t>June</a:t>
            </a:r>
            <a:r>
              <a:rPr dirty="0" sz="1800" spc="-25" b="1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01BFFC"/>
                </a:solidFill>
                <a:latin typeface="Arial"/>
                <a:cs typeface="Arial"/>
              </a:rPr>
              <a:t>2022</a:t>
            </a:r>
            <a:r>
              <a:rPr dirty="0" sz="1800" spc="-60">
                <a:solidFill>
                  <a:srgbClr val="01BFFC"/>
                </a:solidFill>
                <a:latin typeface="Arial"/>
                <a:cs typeface="Arial"/>
              </a:rPr>
              <a:t>:</a:t>
            </a:r>
            <a:r>
              <a:rPr dirty="0" sz="1800" spc="-45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outreach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"/>
                <a:cs typeface="Arial"/>
              </a:rPr>
              <a:t>summer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outreach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fall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14" b="1">
                <a:solidFill>
                  <a:srgbClr val="01BFFC"/>
                </a:solidFill>
                <a:latin typeface="Arial"/>
                <a:cs typeface="Arial"/>
              </a:rPr>
              <a:t>July-</a:t>
            </a:r>
            <a:r>
              <a:rPr dirty="0" sz="1800" spc="-30" b="1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170" b="1">
                <a:solidFill>
                  <a:srgbClr val="01BFFC"/>
                </a:solidFill>
                <a:latin typeface="Arial"/>
                <a:cs typeface="Arial"/>
              </a:rPr>
              <a:t>August</a:t>
            </a:r>
            <a:r>
              <a:rPr dirty="0" sz="1800" spc="-35" b="1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01BFFC"/>
                </a:solidFill>
                <a:latin typeface="Arial"/>
                <a:cs typeface="Arial"/>
              </a:rPr>
              <a:t>2022</a:t>
            </a:r>
            <a:r>
              <a:rPr dirty="0" sz="1800" spc="-60">
                <a:solidFill>
                  <a:srgbClr val="01BFFC"/>
                </a:solidFill>
                <a:latin typeface="Arial"/>
                <a:cs typeface="Arial"/>
              </a:rPr>
              <a:t>:</a:t>
            </a:r>
            <a:r>
              <a:rPr dirty="0" sz="1800" spc="-65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Data-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gathering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ongoing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55" b="1">
                <a:solidFill>
                  <a:srgbClr val="01BFFC"/>
                </a:solidFill>
                <a:latin typeface="Arial"/>
                <a:cs typeface="Arial"/>
              </a:rPr>
              <a:t>September-</a:t>
            </a:r>
            <a:r>
              <a:rPr dirty="0" sz="1800" spc="-165" b="1">
                <a:solidFill>
                  <a:srgbClr val="01BFFC"/>
                </a:solidFill>
                <a:latin typeface="Arial"/>
                <a:cs typeface="Arial"/>
              </a:rPr>
              <a:t>October</a:t>
            </a:r>
            <a:r>
              <a:rPr dirty="0" sz="1800" spc="-15" b="1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65" b="1">
                <a:solidFill>
                  <a:srgbClr val="01BFFC"/>
                </a:solidFill>
                <a:latin typeface="Arial"/>
                <a:cs typeface="Arial"/>
              </a:rPr>
              <a:t>2022:</a:t>
            </a:r>
            <a:r>
              <a:rPr dirty="0" sz="1800" spc="5" b="1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Data-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gathering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80" b="1">
                <a:solidFill>
                  <a:srgbClr val="01BFFC"/>
                </a:solidFill>
                <a:latin typeface="Arial"/>
                <a:cs typeface="Arial"/>
              </a:rPr>
              <a:t>December</a:t>
            </a:r>
            <a:r>
              <a:rPr dirty="0" sz="1800" spc="-15" b="1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70" b="1">
                <a:solidFill>
                  <a:srgbClr val="01BFFC"/>
                </a:solidFill>
                <a:latin typeface="Arial"/>
                <a:cs typeface="Arial"/>
              </a:rPr>
              <a:t>2022:</a:t>
            </a:r>
            <a:r>
              <a:rPr dirty="0" sz="1800" spc="-20" b="1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outline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30" b="1">
                <a:solidFill>
                  <a:srgbClr val="01BFFC"/>
                </a:solidFill>
                <a:latin typeface="Arial"/>
                <a:cs typeface="Arial"/>
              </a:rPr>
              <a:t>January</a:t>
            </a:r>
            <a:r>
              <a:rPr dirty="0" sz="1800" spc="-20" b="1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65" b="1">
                <a:solidFill>
                  <a:srgbClr val="01BFFC"/>
                </a:solidFill>
                <a:latin typeface="Arial"/>
                <a:cs typeface="Arial"/>
              </a:rPr>
              <a:t>2023:</a:t>
            </a:r>
            <a:r>
              <a:rPr dirty="0" sz="1800" spc="20" b="1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  <a:spcBef>
                <a:spcPts val="5"/>
              </a:spcBef>
            </a:pPr>
            <a:r>
              <a:rPr dirty="0" sz="1800" spc="-135" b="1">
                <a:solidFill>
                  <a:srgbClr val="01BFFC"/>
                </a:solidFill>
                <a:latin typeface="Arial"/>
                <a:cs typeface="Arial"/>
              </a:rPr>
              <a:t>February-</a:t>
            </a:r>
            <a:r>
              <a:rPr dirty="0" sz="1800" spc="-150" b="1">
                <a:solidFill>
                  <a:srgbClr val="01BFFC"/>
                </a:solidFill>
                <a:latin typeface="Arial"/>
                <a:cs typeface="Arial"/>
              </a:rPr>
              <a:t>March</a:t>
            </a:r>
            <a:r>
              <a:rPr dirty="0" sz="1800" spc="-35" b="1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70" b="1">
                <a:solidFill>
                  <a:srgbClr val="01BFFC"/>
                </a:solidFill>
                <a:latin typeface="Arial"/>
                <a:cs typeface="Arial"/>
              </a:rPr>
              <a:t>2023:</a:t>
            </a:r>
            <a:r>
              <a:rPr dirty="0" sz="1800" spc="-55" b="1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Arial"/>
                <a:cs typeface="Arial"/>
              </a:rPr>
              <a:t>Pomona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75">
                <a:solidFill>
                  <a:srgbClr val="FFFFFF"/>
                </a:solidFill>
                <a:latin typeface="Arial"/>
                <a:cs typeface="Arial"/>
              </a:rPr>
              <a:t>submits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80">
                <a:solidFill>
                  <a:srgbClr val="FFFFFF"/>
                </a:solidFill>
                <a:latin typeface="Arial"/>
                <a:cs typeface="Arial"/>
              </a:rPr>
              <a:t>ACE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peer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review;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80">
                <a:solidFill>
                  <a:srgbClr val="FFFFFF"/>
                </a:solidFill>
                <a:latin typeface="Arial"/>
                <a:cs typeface="Arial"/>
              </a:rPr>
              <a:t>ACE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Advisor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peer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reviewers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Arial"/>
                <a:cs typeface="Arial"/>
              </a:rPr>
              <a:t>Pomona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proposed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timing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week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"/>
                <a:cs typeface="Arial"/>
              </a:rPr>
              <a:t>Feb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28-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March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95" b="1">
                <a:solidFill>
                  <a:srgbClr val="01BFFC"/>
                </a:solidFill>
                <a:latin typeface="Arial"/>
                <a:cs typeface="Arial"/>
              </a:rPr>
              <a:t>April</a:t>
            </a:r>
            <a:r>
              <a:rPr dirty="0" sz="1800" spc="-35" b="1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01BFFC"/>
                </a:solidFill>
                <a:latin typeface="Arial"/>
                <a:cs typeface="Arial"/>
              </a:rPr>
              <a:t>2023</a:t>
            </a:r>
            <a:r>
              <a:rPr dirty="0" sz="1800" spc="-60">
                <a:solidFill>
                  <a:srgbClr val="01BFFC"/>
                </a:solidFill>
                <a:latin typeface="Arial"/>
                <a:cs typeface="Arial"/>
              </a:rPr>
              <a:t>:</a:t>
            </a:r>
            <a:r>
              <a:rPr dirty="0" sz="1800" spc="-65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280">
                <a:solidFill>
                  <a:srgbClr val="FFFFFF"/>
                </a:solidFill>
                <a:latin typeface="Arial"/>
                <a:cs typeface="Arial"/>
              </a:rPr>
              <a:t>ACE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report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submitted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Globalization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Lab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Leadership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65" b="1">
                <a:solidFill>
                  <a:srgbClr val="01BFFC"/>
                </a:solidFill>
                <a:latin typeface="Arial"/>
                <a:cs typeface="Arial"/>
              </a:rPr>
              <a:t>May-</a:t>
            </a:r>
            <a:r>
              <a:rPr dirty="0" sz="1800" spc="-185" b="1">
                <a:solidFill>
                  <a:srgbClr val="01BFFC"/>
                </a:solidFill>
                <a:latin typeface="Arial"/>
                <a:cs typeface="Arial"/>
              </a:rPr>
              <a:t>June</a:t>
            </a:r>
            <a:r>
              <a:rPr dirty="0" sz="1800" spc="-10" b="1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65" b="1">
                <a:solidFill>
                  <a:srgbClr val="01BFFC"/>
                </a:solidFill>
                <a:latin typeface="Arial"/>
                <a:cs typeface="Arial"/>
              </a:rPr>
              <a:t>2023:</a:t>
            </a:r>
            <a:r>
              <a:rPr dirty="0" sz="1800" spc="10" b="1">
                <a:solidFill>
                  <a:srgbClr val="01BFFC"/>
                </a:solidFill>
                <a:latin typeface="Arial"/>
                <a:cs typeface="Arial"/>
              </a:rPr>
              <a:t> 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448" y="300227"/>
            <a:ext cx="378079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4" b="1">
                <a:solidFill>
                  <a:srgbClr val="20428E"/>
                </a:solidFill>
                <a:latin typeface="Arial"/>
                <a:cs typeface="Arial"/>
              </a:rPr>
              <a:t>FOOD</a:t>
            </a:r>
            <a:r>
              <a:rPr dirty="0" sz="3200" spc="-2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345" b="1">
                <a:solidFill>
                  <a:srgbClr val="20428E"/>
                </a:solidFill>
                <a:latin typeface="Arial"/>
                <a:cs typeface="Arial"/>
              </a:rPr>
              <a:t>FOR</a:t>
            </a:r>
            <a:r>
              <a:rPr dirty="0" sz="3200" spc="-3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320" b="1">
                <a:solidFill>
                  <a:srgbClr val="20428E"/>
                </a:solidFill>
                <a:latin typeface="Arial"/>
                <a:cs typeface="Arial"/>
              </a:rPr>
              <a:t>THOUGHT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54348"/>
            <a:ext cx="4641714" cy="514593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94451" y="1807971"/>
            <a:ext cx="4987290" cy="30156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4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diverse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collaboratively 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analyzing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addressing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complex </a:t>
            </a:r>
            <a:r>
              <a:rPr dirty="0" sz="2800" spc="-175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r>
              <a:rPr dirty="0" sz="2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0">
                <a:solidFill>
                  <a:srgbClr val="FFFFFF"/>
                </a:solidFill>
                <a:latin typeface="Arial"/>
                <a:cs typeface="Arial"/>
              </a:rPr>
              <a:t>transcend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borders.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Arial"/>
              <a:cs typeface="Arial"/>
            </a:endParaRPr>
          </a:p>
          <a:p>
            <a:pPr marL="12700" marR="534670">
              <a:lnSpc>
                <a:spcPct val="100699"/>
              </a:lnSpc>
            </a:pP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--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Landorf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dirty="0" sz="2800" spc="-20" i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80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 i="1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dirty="0" sz="2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0" i="1">
                <a:solidFill>
                  <a:srgbClr val="FFFFFF"/>
                </a:solidFill>
                <a:latin typeface="Arial"/>
                <a:cs typeface="Arial"/>
              </a:rPr>
              <a:t>Global </a:t>
            </a:r>
            <a:r>
              <a:rPr dirty="0" sz="2800" spc="-220" i="1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dirty="0" sz="2800" spc="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10" i="1">
                <a:solidFill>
                  <a:srgbClr val="FFFFFF"/>
                </a:solidFill>
                <a:latin typeface="Arial"/>
                <a:cs typeface="Arial"/>
              </a:rPr>
              <a:t>Universal,</a:t>
            </a:r>
            <a:r>
              <a:rPr dirty="0" sz="2800" spc="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 i="1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228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3640"/>
              </a:spcBef>
            </a:pPr>
            <a:r>
              <a:rPr dirty="0" spc="-635"/>
              <a:t>GLOBAL</a:t>
            </a:r>
            <a:r>
              <a:rPr dirty="0" spc="10"/>
              <a:t> </a:t>
            </a:r>
            <a:r>
              <a:rPr dirty="0" spc="-395"/>
              <a:t>POMONA</a:t>
            </a:r>
            <a:r>
              <a:rPr dirty="0" spc="5"/>
              <a:t> </a:t>
            </a:r>
            <a:r>
              <a:rPr dirty="0" spc="-925"/>
              <a:t>PROJECT</a:t>
            </a:r>
          </a:p>
          <a:p>
            <a:pPr algn="ctr" marL="635">
              <a:lnSpc>
                <a:spcPct val="100000"/>
              </a:lnSpc>
              <a:spcBef>
                <a:spcPts val="1415"/>
              </a:spcBef>
            </a:pPr>
            <a:r>
              <a:rPr dirty="0" sz="2400" spc="-170"/>
              <a:t>ENGAGING</a:t>
            </a:r>
            <a:r>
              <a:rPr dirty="0" sz="2400" spc="20"/>
              <a:t> </a:t>
            </a:r>
            <a:r>
              <a:rPr dirty="0" sz="2400" spc="-195"/>
              <a:t>WITH</a:t>
            </a:r>
            <a:r>
              <a:rPr dirty="0" sz="2400" spc="20"/>
              <a:t> </a:t>
            </a:r>
            <a:r>
              <a:rPr dirty="0" sz="2400" spc="-430"/>
              <a:t>THE</a:t>
            </a:r>
            <a:r>
              <a:rPr dirty="0" sz="2400" spc="15"/>
              <a:t> </a:t>
            </a:r>
            <a:r>
              <a:rPr dirty="0" sz="2400" spc="-290"/>
              <a:t>WIDER</a:t>
            </a:r>
            <a:r>
              <a:rPr dirty="0" sz="2400" spc="20"/>
              <a:t> </a:t>
            </a:r>
            <a:r>
              <a:rPr dirty="0" sz="2400" spc="-210"/>
              <a:t>WORLD—</a:t>
            </a:r>
            <a:r>
              <a:rPr dirty="0" sz="2400" spc="-355"/>
              <a:t>AT</a:t>
            </a:r>
            <a:r>
              <a:rPr dirty="0" sz="2400" spc="15"/>
              <a:t> </a:t>
            </a:r>
            <a:r>
              <a:rPr dirty="0" sz="2400" spc="-265"/>
              <a:t>HOME</a:t>
            </a:r>
            <a:r>
              <a:rPr dirty="0" sz="2400" spc="15"/>
              <a:t> </a:t>
            </a:r>
            <a:r>
              <a:rPr dirty="0" sz="2400" spc="-200"/>
              <a:t>AND</a:t>
            </a:r>
            <a:r>
              <a:rPr dirty="0" sz="2400" spc="20"/>
              <a:t> </a:t>
            </a:r>
            <a:r>
              <a:rPr dirty="0" sz="2400" spc="-290"/>
              <a:t>ABROAD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148667"/>
            <a:ext cx="7513320" cy="5703570"/>
            <a:chOff x="0" y="1148667"/>
            <a:chExt cx="7513320" cy="57035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48667"/>
              <a:ext cx="7513181" cy="570327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3" y="1611983"/>
              <a:ext cx="1600200" cy="16002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67919" y="1589758"/>
              <a:ext cx="1644650" cy="1644650"/>
            </a:xfrm>
            <a:custGeom>
              <a:avLst/>
              <a:gdLst/>
              <a:ahLst/>
              <a:cxnLst/>
              <a:rect l="l" t="t" r="r" b="b"/>
              <a:pathLst>
                <a:path w="1644650" h="1644650">
                  <a:moveTo>
                    <a:pt x="0" y="0"/>
                  </a:moveTo>
                  <a:lnTo>
                    <a:pt x="1644650" y="0"/>
                  </a:lnTo>
                  <a:lnTo>
                    <a:pt x="1644650" y="1644650"/>
                  </a:lnTo>
                  <a:lnTo>
                    <a:pt x="0" y="1644650"/>
                  </a:lnTo>
                  <a:lnTo>
                    <a:pt x="0" y="0"/>
                  </a:lnTo>
                  <a:close/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6391" y="1613894"/>
              <a:ext cx="1600200" cy="159828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134166" y="1589758"/>
              <a:ext cx="1644650" cy="1644650"/>
            </a:xfrm>
            <a:custGeom>
              <a:avLst/>
              <a:gdLst/>
              <a:ahLst/>
              <a:cxnLst/>
              <a:rect l="l" t="t" r="r" b="b"/>
              <a:pathLst>
                <a:path w="1644650" h="1644650">
                  <a:moveTo>
                    <a:pt x="0" y="0"/>
                  </a:moveTo>
                  <a:lnTo>
                    <a:pt x="1644650" y="0"/>
                  </a:lnTo>
                  <a:lnTo>
                    <a:pt x="1644650" y="1644650"/>
                  </a:lnTo>
                  <a:lnTo>
                    <a:pt x="0" y="1644650"/>
                  </a:lnTo>
                  <a:lnTo>
                    <a:pt x="0" y="0"/>
                  </a:lnTo>
                  <a:close/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2637" y="1610539"/>
              <a:ext cx="1600200" cy="160164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900412" y="1588314"/>
              <a:ext cx="1644650" cy="1646555"/>
            </a:xfrm>
            <a:custGeom>
              <a:avLst/>
              <a:gdLst/>
              <a:ahLst/>
              <a:cxnLst/>
              <a:rect l="l" t="t" r="r" b="b"/>
              <a:pathLst>
                <a:path w="1644650" h="1646555">
                  <a:moveTo>
                    <a:pt x="0" y="0"/>
                  </a:moveTo>
                  <a:lnTo>
                    <a:pt x="1644650" y="0"/>
                  </a:lnTo>
                  <a:lnTo>
                    <a:pt x="1644650" y="1646094"/>
                  </a:lnTo>
                  <a:lnTo>
                    <a:pt x="0" y="1646094"/>
                  </a:lnTo>
                  <a:lnTo>
                    <a:pt x="0" y="0"/>
                  </a:lnTo>
                  <a:close/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866240" y="1638300"/>
            <a:ext cx="3963670" cy="332676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6985">
              <a:lnSpc>
                <a:spcPct val="90500"/>
              </a:lnSpc>
              <a:spcBef>
                <a:spcPts val="325"/>
              </a:spcBef>
            </a:pP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Pomona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sought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dirty="0" sz="2000" spc="-175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global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outlook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and,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decades,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wide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range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internationally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oriented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programs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developed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8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campus.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90300"/>
              </a:lnSpc>
              <a:spcBef>
                <a:spcPts val="930"/>
              </a:spcBef>
            </a:pP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5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comprise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population;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countries;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alumni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endParaRPr sz="2000">
              <a:latin typeface="Arial"/>
              <a:cs typeface="Arial"/>
            </a:endParaRPr>
          </a:p>
          <a:p>
            <a:pPr marL="12700" marR="532130">
              <a:lnSpc>
                <a:spcPts val="2090"/>
              </a:lnSpc>
              <a:spcBef>
                <a:spcPts val="1145"/>
              </a:spcBef>
            </a:pPr>
            <a:r>
              <a:rPr dirty="0" sz="2000" spc="-2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itself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changed,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Pomona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35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evolve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it.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68883" y="263651"/>
            <a:ext cx="442912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20428E"/>
                </a:solidFill>
                <a:latin typeface="Arial"/>
                <a:cs typeface="Arial"/>
              </a:rPr>
              <a:t>A</a:t>
            </a:r>
            <a:r>
              <a:rPr dirty="0" sz="3200" spc="-14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40" b="1">
                <a:solidFill>
                  <a:srgbClr val="20428E"/>
                </a:solidFill>
                <a:latin typeface="Arial"/>
                <a:cs typeface="Arial"/>
              </a:rPr>
              <a:t>PART</a:t>
            </a:r>
            <a:r>
              <a:rPr dirty="0" sz="3200" spc="-3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275" b="1">
                <a:solidFill>
                  <a:srgbClr val="20428E"/>
                </a:solidFill>
                <a:latin typeface="Arial"/>
                <a:cs typeface="Arial"/>
              </a:rPr>
              <a:t>OF</a:t>
            </a:r>
            <a:r>
              <a:rPr dirty="0" sz="3200" spc="-3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295" b="1">
                <a:solidFill>
                  <a:srgbClr val="20428E"/>
                </a:solidFill>
                <a:latin typeface="Arial"/>
                <a:cs typeface="Arial"/>
              </a:rPr>
              <a:t>OUR</a:t>
            </a:r>
            <a:r>
              <a:rPr dirty="0" sz="3200" spc="-4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220" b="1">
                <a:solidFill>
                  <a:srgbClr val="20428E"/>
                </a:solidFill>
                <a:latin typeface="Arial"/>
                <a:cs typeface="Arial"/>
              </a:rPr>
              <a:t>MISSION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3075"/>
            <a:ext cx="7513637" cy="500596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66240" y="1719579"/>
            <a:ext cx="3584575" cy="327152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151130">
              <a:lnSpc>
                <a:spcPct val="90000"/>
              </a:lnSpc>
              <a:spcBef>
                <a:spcPts val="434"/>
              </a:spcBef>
            </a:pPr>
            <a:r>
              <a:rPr dirty="0" sz="2800" spc="-165">
                <a:solidFill>
                  <a:srgbClr val="FFFFFF"/>
                </a:solidFill>
                <a:latin typeface="Arial"/>
                <a:cs typeface="Arial"/>
              </a:rPr>
              <a:t>Bring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00">
                <a:solidFill>
                  <a:srgbClr val="FFFFFF"/>
                </a:solidFill>
                <a:latin typeface="Arial"/>
                <a:cs typeface="Arial"/>
              </a:rPr>
              <a:t>Pomona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College’s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liberal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arts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15">
                <a:solidFill>
                  <a:srgbClr val="FFFFFF"/>
                </a:solidFill>
                <a:latin typeface="Arial"/>
                <a:cs typeface="Arial"/>
              </a:rPr>
              <a:t>ways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reach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beyond</a:t>
            </a:r>
            <a:r>
              <a:rPr dirty="0" sz="2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disciplinary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borders.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90700"/>
              </a:lnSpc>
              <a:spcBef>
                <a:spcPts val="960"/>
              </a:spcBef>
            </a:pP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equip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engage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organizations</a:t>
            </a:r>
            <a:r>
              <a:rPr dirty="0" sz="2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worldwide.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883" y="263651"/>
            <a:ext cx="429514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405" b="1">
                <a:solidFill>
                  <a:srgbClr val="20428E"/>
                </a:solidFill>
                <a:latin typeface="Arial"/>
                <a:cs typeface="Arial"/>
              </a:rPr>
              <a:t>INTERCULTURAL</a:t>
            </a:r>
            <a:r>
              <a:rPr dirty="0" sz="3200" spc="-3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285" b="1">
                <a:solidFill>
                  <a:srgbClr val="20428E"/>
                </a:solidFill>
                <a:latin typeface="Arial"/>
                <a:cs typeface="Arial"/>
              </a:rPr>
              <a:t>AGILITY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883" y="263651"/>
            <a:ext cx="324612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20428E"/>
                </a:solidFill>
                <a:latin typeface="Arial"/>
                <a:cs typeface="Arial"/>
              </a:rPr>
              <a:t>A</a:t>
            </a:r>
            <a:r>
              <a:rPr dirty="0" sz="3200" spc="-14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15" b="1">
                <a:solidFill>
                  <a:srgbClr val="20428E"/>
                </a:solidFill>
                <a:latin typeface="Arial"/>
                <a:cs typeface="Arial"/>
              </a:rPr>
              <a:t>GLOBAL</a:t>
            </a:r>
            <a:r>
              <a:rPr dirty="0" sz="3200" spc="-4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34" b="1">
                <a:solidFill>
                  <a:srgbClr val="20428E"/>
                </a:solidFill>
                <a:latin typeface="Arial"/>
                <a:cs typeface="Arial"/>
              </a:rPr>
              <a:t>EFFORT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54348"/>
            <a:ext cx="4641714" cy="514593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94451" y="1819147"/>
            <a:ext cx="5628005" cy="29457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dirty="0" sz="2400" spc="-254">
                <a:solidFill>
                  <a:srgbClr val="FFFFFF"/>
                </a:solidFill>
                <a:latin typeface="Arial"/>
                <a:cs typeface="Arial"/>
              </a:rPr>
              <a:t>Pomona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75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coordinate,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10">
                <a:solidFill>
                  <a:srgbClr val="FFFFFF"/>
                </a:solidFill>
                <a:latin typeface="Arial"/>
                <a:cs typeface="Arial"/>
              </a:rPr>
              <a:t>connect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clarify 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efforts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own </a:t>
            </a:r>
            <a:r>
              <a:rPr dirty="0" sz="2400" spc="-21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partners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world.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9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aim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2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bring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liberal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arts 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ways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beyond 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disciplinary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borders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better 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equip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1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engage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organizations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globally.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80712" y="2003043"/>
            <a:ext cx="8975090" cy="258572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ctr" marL="492125" marR="484505">
              <a:lnSpc>
                <a:spcPct val="101400"/>
              </a:lnSpc>
              <a:spcBef>
                <a:spcPts val="50"/>
              </a:spcBef>
            </a:pP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4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0">
                <a:solidFill>
                  <a:srgbClr val="FFFFFF"/>
                </a:solidFill>
                <a:latin typeface="Arial"/>
                <a:cs typeface="Arial"/>
              </a:rPr>
              <a:t>Vision,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Global </a:t>
            </a:r>
            <a:r>
              <a:rPr dirty="0" sz="2800" spc="-310">
                <a:solidFill>
                  <a:srgbClr val="FFFFFF"/>
                </a:solidFill>
                <a:latin typeface="Arial"/>
                <a:cs typeface="Arial"/>
              </a:rPr>
              <a:t>Pomona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Steering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develop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propose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endParaRPr sz="2800">
              <a:latin typeface="Arial"/>
              <a:cs typeface="Arial"/>
            </a:endParaRPr>
          </a:p>
          <a:p>
            <a:pPr algn="ctr" marL="12700" marR="5080" indent="635">
              <a:lnSpc>
                <a:spcPct val="99300"/>
              </a:lnSpc>
              <a:spcBef>
                <a:spcPts val="50"/>
              </a:spcBef>
            </a:pP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creating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dirty="0" sz="2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90">
                <a:solidFill>
                  <a:srgbClr val="FFFFFF"/>
                </a:solidFill>
                <a:latin typeface="Arial"/>
                <a:cs typeface="Arial"/>
              </a:rPr>
              <a:t>stronger,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1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0">
                <a:solidFill>
                  <a:srgbClr val="FFFFFF"/>
                </a:solidFill>
                <a:latin typeface="Arial"/>
                <a:cs typeface="Arial"/>
              </a:rPr>
              <a:t>cohesive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intentional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framework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5">
                <a:solidFill>
                  <a:srgbClr val="FFFFFF"/>
                </a:solidFill>
                <a:latin typeface="Arial"/>
                <a:cs typeface="Arial"/>
              </a:rPr>
              <a:t>engagement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5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90">
                <a:solidFill>
                  <a:srgbClr val="FFFFFF"/>
                </a:solidFill>
                <a:latin typeface="Arial"/>
                <a:cs typeface="Arial"/>
              </a:rPr>
              <a:t>extensive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audit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00">
                <a:solidFill>
                  <a:srgbClr val="FFFFFF"/>
                </a:solidFill>
                <a:latin typeface="Arial"/>
                <a:cs typeface="Arial"/>
              </a:rPr>
              <a:t>Pomona’s 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wide-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ranging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initiatives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10">
                <a:solidFill>
                  <a:srgbClr val="FFFFFF"/>
                </a:solidFill>
                <a:latin typeface="Arial"/>
                <a:cs typeface="Arial"/>
              </a:rPr>
              <a:t>focused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conversations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stakeholders.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686300" y="1890147"/>
            <a:ext cx="7505700" cy="4486275"/>
            <a:chOff x="4686300" y="1890147"/>
            <a:chExt cx="7505700" cy="44862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6300" y="1890147"/>
              <a:ext cx="7505700" cy="423181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3439" y="5738125"/>
              <a:ext cx="1237282" cy="63800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068242" y="5683351"/>
              <a:ext cx="372110" cy="675640"/>
            </a:xfrm>
            <a:custGeom>
              <a:avLst/>
              <a:gdLst/>
              <a:ahLst/>
              <a:cxnLst/>
              <a:rect l="l" t="t" r="r" b="b"/>
              <a:pathLst>
                <a:path w="372109" h="675639">
                  <a:moveTo>
                    <a:pt x="150825" y="588403"/>
                  </a:moveTo>
                  <a:lnTo>
                    <a:pt x="141566" y="587413"/>
                  </a:lnTo>
                  <a:lnTo>
                    <a:pt x="141706" y="585127"/>
                  </a:lnTo>
                  <a:lnTo>
                    <a:pt x="141566" y="577265"/>
                  </a:lnTo>
                  <a:lnTo>
                    <a:pt x="141516" y="561581"/>
                  </a:lnTo>
                  <a:lnTo>
                    <a:pt x="141668" y="553554"/>
                  </a:lnTo>
                  <a:lnTo>
                    <a:pt x="141973" y="544842"/>
                  </a:lnTo>
                  <a:lnTo>
                    <a:pt x="126733" y="544842"/>
                  </a:lnTo>
                  <a:lnTo>
                    <a:pt x="126733" y="545820"/>
                  </a:lnTo>
                  <a:lnTo>
                    <a:pt x="135521" y="546798"/>
                  </a:lnTo>
                  <a:lnTo>
                    <a:pt x="135788" y="548830"/>
                  </a:lnTo>
                  <a:lnTo>
                    <a:pt x="135788" y="577265"/>
                  </a:lnTo>
                  <a:lnTo>
                    <a:pt x="135648" y="585127"/>
                  </a:lnTo>
                  <a:lnTo>
                    <a:pt x="135788" y="587413"/>
                  </a:lnTo>
                  <a:lnTo>
                    <a:pt x="126542" y="588403"/>
                  </a:lnTo>
                  <a:lnTo>
                    <a:pt x="126542" y="589381"/>
                  </a:lnTo>
                  <a:lnTo>
                    <a:pt x="150825" y="589381"/>
                  </a:lnTo>
                  <a:lnTo>
                    <a:pt x="150825" y="588403"/>
                  </a:lnTo>
                  <a:close/>
                </a:path>
                <a:path w="372109" h="675639">
                  <a:moveTo>
                    <a:pt x="183375" y="572287"/>
                  </a:moveTo>
                  <a:lnTo>
                    <a:pt x="178523" y="568883"/>
                  </a:lnTo>
                  <a:lnTo>
                    <a:pt x="177596" y="568172"/>
                  </a:lnTo>
                  <a:lnTo>
                    <a:pt x="177596" y="574243"/>
                  </a:lnTo>
                  <a:lnTo>
                    <a:pt x="177596" y="584860"/>
                  </a:lnTo>
                  <a:lnTo>
                    <a:pt x="174574" y="588467"/>
                  </a:lnTo>
                  <a:lnTo>
                    <a:pt x="164528" y="588467"/>
                  </a:lnTo>
                  <a:lnTo>
                    <a:pt x="160794" y="583209"/>
                  </a:lnTo>
                  <a:lnTo>
                    <a:pt x="160794" y="573786"/>
                  </a:lnTo>
                  <a:lnTo>
                    <a:pt x="163347" y="569671"/>
                  </a:lnTo>
                  <a:lnTo>
                    <a:pt x="166763" y="567372"/>
                  </a:lnTo>
                  <a:lnTo>
                    <a:pt x="171297" y="570839"/>
                  </a:lnTo>
                  <a:lnTo>
                    <a:pt x="177596" y="574243"/>
                  </a:lnTo>
                  <a:lnTo>
                    <a:pt x="177596" y="568172"/>
                  </a:lnTo>
                  <a:lnTo>
                    <a:pt x="176555" y="567372"/>
                  </a:lnTo>
                  <a:lnTo>
                    <a:pt x="173380" y="564946"/>
                  </a:lnTo>
                  <a:lnTo>
                    <a:pt x="174459" y="564299"/>
                  </a:lnTo>
                  <a:lnTo>
                    <a:pt x="182384" y="559498"/>
                  </a:lnTo>
                  <a:lnTo>
                    <a:pt x="182384" y="546989"/>
                  </a:lnTo>
                  <a:lnTo>
                    <a:pt x="179603" y="545744"/>
                  </a:lnTo>
                  <a:lnTo>
                    <a:pt x="176618" y="544398"/>
                  </a:lnTo>
                  <a:lnTo>
                    <a:pt x="176618" y="550011"/>
                  </a:lnTo>
                  <a:lnTo>
                    <a:pt x="176618" y="558266"/>
                  </a:lnTo>
                  <a:lnTo>
                    <a:pt x="175094" y="561936"/>
                  </a:lnTo>
                  <a:lnTo>
                    <a:pt x="172478" y="564299"/>
                  </a:lnTo>
                  <a:lnTo>
                    <a:pt x="168478" y="561276"/>
                  </a:lnTo>
                  <a:lnTo>
                    <a:pt x="162560" y="557872"/>
                  </a:lnTo>
                  <a:lnTo>
                    <a:pt x="162560" y="548563"/>
                  </a:lnTo>
                  <a:lnTo>
                    <a:pt x="165252" y="545744"/>
                  </a:lnTo>
                  <a:lnTo>
                    <a:pt x="174053" y="545744"/>
                  </a:lnTo>
                  <a:lnTo>
                    <a:pt x="176618" y="550011"/>
                  </a:lnTo>
                  <a:lnTo>
                    <a:pt x="176618" y="544398"/>
                  </a:lnTo>
                  <a:lnTo>
                    <a:pt x="175831" y="544042"/>
                  </a:lnTo>
                  <a:lnTo>
                    <a:pt x="163741" y="544042"/>
                  </a:lnTo>
                  <a:lnTo>
                    <a:pt x="156781" y="547446"/>
                  </a:lnTo>
                  <a:lnTo>
                    <a:pt x="156781" y="560171"/>
                  </a:lnTo>
                  <a:lnTo>
                    <a:pt x="161112" y="563245"/>
                  </a:lnTo>
                  <a:lnTo>
                    <a:pt x="165049" y="566191"/>
                  </a:lnTo>
                  <a:lnTo>
                    <a:pt x="165722" y="566648"/>
                  </a:lnTo>
                  <a:lnTo>
                    <a:pt x="160655" y="569201"/>
                  </a:lnTo>
                  <a:lnTo>
                    <a:pt x="155028" y="572744"/>
                  </a:lnTo>
                  <a:lnTo>
                    <a:pt x="155028" y="586701"/>
                  </a:lnTo>
                  <a:lnTo>
                    <a:pt x="162560" y="590169"/>
                  </a:lnTo>
                  <a:lnTo>
                    <a:pt x="175971" y="590169"/>
                  </a:lnTo>
                  <a:lnTo>
                    <a:pt x="179120" y="588467"/>
                  </a:lnTo>
                  <a:lnTo>
                    <a:pt x="183375" y="586181"/>
                  </a:lnTo>
                  <a:lnTo>
                    <a:pt x="183375" y="572287"/>
                  </a:lnTo>
                  <a:close/>
                </a:path>
                <a:path w="372109" h="675639">
                  <a:moveTo>
                    <a:pt x="218998" y="572287"/>
                  </a:moveTo>
                  <a:lnTo>
                    <a:pt x="214134" y="568871"/>
                  </a:lnTo>
                  <a:lnTo>
                    <a:pt x="213207" y="568172"/>
                  </a:lnTo>
                  <a:lnTo>
                    <a:pt x="213207" y="574255"/>
                  </a:lnTo>
                  <a:lnTo>
                    <a:pt x="213207" y="584860"/>
                  </a:lnTo>
                  <a:lnTo>
                    <a:pt x="210210" y="588454"/>
                  </a:lnTo>
                  <a:lnTo>
                    <a:pt x="200164" y="588454"/>
                  </a:lnTo>
                  <a:lnTo>
                    <a:pt x="196418" y="583222"/>
                  </a:lnTo>
                  <a:lnTo>
                    <a:pt x="196418" y="573798"/>
                  </a:lnTo>
                  <a:lnTo>
                    <a:pt x="198970" y="569671"/>
                  </a:lnTo>
                  <a:lnTo>
                    <a:pt x="202399" y="567372"/>
                  </a:lnTo>
                  <a:lnTo>
                    <a:pt x="206908" y="570839"/>
                  </a:lnTo>
                  <a:lnTo>
                    <a:pt x="213207" y="574255"/>
                  </a:lnTo>
                  <a:lnTo>
                    <a:pt x="213207" y="568172"/>
                  </a:lnTo>
                  <a:lnTo>
                    <a:pt x="212178" y="567372"/>
                  </a:lnTo>
                  <a:lnTo>
                    <a:pt x="209016" y="564959"/>
                  </a:lnTo>
                  <a:lnTo>
                    <a:pt x="210096" y="564299"/>
                  </a:lnTo>
                  <a:lnTo>
                    <a:pt x="218020" y="559511"/>
                  </a:lnTo>
                  <a:lnTo>
                    <a:pt x="218020" y="546989"/>
                  </a:lnTo>
                  <a:lnTo>
                    <a:pt x="215226" y="545744"/>
                  </a:lnTo>
                  <a:lnTo>
                    <a:pt x="212229" y="544410"/>
                  </a:lnTo>
                  <a:lnTo>
                    <a:pt x="212229" y="550024"/>
                  </a:lnTo>
                  <a:lnTo>
                    <a:pt x="212229" y="558266"/>
                  </a:lnTo>
                  <a:lnTo>
                    <a:pt x="210718" y="561936"/>
                  </a:lnTo>
                  <a:lnTo>
                    <a:pt x="208102" y="564299"/>
                  </a:lnTo>
                  <a:lnTo>
                    <a:pt x="204101" y="561276"/>
                  </a:lnTo>
                  <a:lnTo>
                    <a:pt x="198196" y="557872"/>
                  </a:lnTo>
                  <a:lnTo>
                    <a:pt x="198196" y="548563"/>
                  </a:lnTo>
                  <a:lnTo>
                    <a:pt x="200875" y="545744"/>
                  </a:lnTo>
                  <a:lnTo>
                    <a:pt x="209664" y="545744"/>
                  </a:lnTo>
                  <a:lnTo>
                    <a:pt x="212229" y="550024"/>
                  </a:lnTo>
                  <a:lnTo>
                    <a:pt x="212229" y="544410"/>
                  </a:lnTo>
                  <a:lnTo>
                    <a:pt x="211442" y="544055"/>
                  </a:lnTo>
                  <a:lnTo>
                    <a:pt x="199364" y="544055"/>
                  </a:lnTo>
                  <a:lnTo>
                    <a:pt x="192417" y="547458"/>
                  </a:lnTo>
                  <a:lnTo>
                    <a:pt x="192417" y="560158"/>
                  </a:lnTo>
                  <a:lnTo>
                    <a:pt x="196748" y="563245"/>
                  </a:lnTo>
                  <a:lnTo>
                    <a:pt x="200685" y="566191"/>
                  </a:lnTo>
                  <a:lnTo>
                    <a:pt x="201333" y="566648"/>
                  </a:lnTo>
                  <a:lnTo>
                    <a:pt x="196278" y="569201"/>
                  </a:lnTo>
                  <a:lnTo>
                    <a:pt x="190639" y="572744"/>
                  </a:lnTo>
                  <a:lnTo>
                    <a:pt x="190639" y="586701"/>
                  </a:lnTo>
                  <a:lnTo>
                    <a:pt x="198196" y="590169"/>
                  </a:lnTo>
                  <a:lnTo>
                    <a:pt x="211582" y="590169"/>
                  </a:lnTo>
                  <a:lnTo>
                    <a:pt x="214744" y="588454"/>
                  </a:lnTo>
                  <a:lnTo>
                    <a:pt x="218998" y="586168"/>
                  </a:lnTo>
                  <a:lnTo>
                    <a:pt x="218998" y="572287"/>
                  </a:lnTo>
                  <a:close/>
                </a:path>
                <a:path w="372109" h="675639">
                  <a:moveTo>
                    <a:pt x="254330" y="545223"/>
                  </a:moveTo>
                  <a:lnTo>
                    <a:pt x="253796" y="544830"/>
                  </a:lnTo>
                  <a:lnTo>
                    <a:pt x="227190" y="544830"/>
                  </a:lnTo>
                  <a:lnTo>
                    <a:pt x="223913" y="556501"/>
                  </a:lnTo>
                  <a:lnTo>
                    <a:pt x="224904" y="556755"/>
                  </a:lnTo>
                  <a:lnTo>
                    <a:pt x="228574" y="551192"/>
                  </a:lnTo>
                  <a:lnTo>
                    <a:pt x="227863" y="550202"/>
                  </a:lnTo>
                  <a:lnTo>
                    <a:pt x="235267" y="550202"/>
                  </a:lnTo>
                  <a:lnTo>
                    <a:pt x="248539" y="550202"/>
                  </a:lnTo>
                  <a:lnTo>
                    <a:pt x="227723" y="590169"/>
                  </a:lnTo>
                  <a:lnTo>
                    <a:pt x="232257" y="590169"/>
                  </a:lnTo>
                  <a:lnTo>
                    <a:pt x="254330" y="545223"/>
                  </a:lnTo>
                  <a:close/>
                </a:path>
                <a:path w="372109" h="675639">
                  <a:moveTo>
                    <a:pt x="371602" y="336194"/>
                  </a:moveTo>
                  <a:lnTo>
                    <a:pt x="351828" y="229793"/>
                  </a:lnTo>
                  <a:lnTo>
                    <a:pt x="351828" y="336194"/>
                  </a:lnTo>
                  <a:lnTo>
                    <a:pt x="348818" y="385826"/>
                  </a:lnTo>
                  <a:lnTo>
                    <a:pt x="339928" y="434149"/>
                  </a:lnTo>
                  <a:lnTo>
                    <a:pt x="325297" y="480529"/>
                  </a:lnTo>
                  <a:lnTo>
                    <a:pt x="305117" y="524281"/>
                  </a:lnTo>
                  <a:lnTo>
                    <a:pt x="301510" y="530758"/>
                  </a:lnTo>
                  <a:lnTo>
                    <a:pt x="295033" y="527888"/>
                  </a:lnTo>
                  <a:lnTo>
                    <a:pt x="295033" y="541680"/>
                  </a:lnTo>
                  <a:lnTo>
                    <a:pt x="272059" y="574598"/>
                  </a:lnTo>
                  <a:lnTo>
                    <a:pt x="245999" y="603872"/>
                  </a:lnTo>
                  <a:lnTo>
                    <a:pt x="217157" y="629196"/>
                  </a:lnTo>
                  <a:lnTo>
                    <a:pt x="185801" y="650265"/>
                  </a:lnTo>
                  <a:lnTo>
                    <a:pt x="154470" y="629196"/>
                  </a:lnTo>
                  <a:lnTo>
                    <a:pt x="125768" y="604024"/>
                  </a:lnTo>
                  <a:lnTo>
                    <a:pt x="99758" y="574852"/>
                  </a:lnTo>
                  <a:lnTo>
                    <a:pt x="76809" y="542061"/>
                  </a:lnTo>
                  <a:lnTo>
                    <a:pt x="102273" y="531710"/>
                  </a:lnTo>
                  <a:lnTo>
                    <a:pt x="104254" y="531152"/>
                  </a:lnTo>
                  <a:lnTo>
                    <a:pt x="129247" y="524205"/>
                  </a:lnTo>
                  <a:lnTo>
                    <a:pt x="157378" y="519645"/>
                  </a:lnTo>
                  <a:lnTo>
                    <a:pt x="186334" y="518109"/>
                  </a:lnTo>
                  <a:lnTo>
                    <a:pt x="215011" y="519620"/>
                  </a:lnTo>
                  <a:lnTo>
                    <a:pt x="242925" y="524116"/>
                  </a:lnTo>
                  <a:lnTo>
                    <a:pt x="269709" y="531495"/>
                  </a:lnTo>
                  <a:lnTo>
                    <a:pt x="295033" y="541680"/>
                  </a:lnTo>
                  <a:lnTo>
                    <a:pt x="295033" y="527888"/>
                  </a:lnTo>
                  <a:lnTo>
                    <a:pt x="250494" y="512876"/>
                  </a:lnTo>
                  <a:lnTo>
                    <a:pt x="250494" y="496773"/>
                  </a:lnTo>
                  <a:lnTo>
                    <a:pt x="205790" y="489762"/>
                  </a:lnTo>
                  <a:lnTo>
                    <a:pt x="185801" y="489026"/>
                  </a:lnTo>
                  <a:lnTo>
                    <a:pt x="165823" y="489762"/>
                  </a:lnTo>
                  <a:lnTo>
                    <a:pt x="126403" y="495427"/>
                  </a:lnTo>
                  <a:lnTo>
                    <a:pt x="121107" y="496557"/>
                  </a:lnTo>
                  <a:lnTo>
                    <a:pt x="121119" y="513118"/>
                  </a:lnTo>
                  <a:lnTo>
                    <a:pt x="107924" y="516648"/>
                  </a:lnTo>
                  <a:lnTo>
                    <a:pt x="95034" y="520839"/>
                  </a:lnTo>
                  <a:lnTo>
                    <a:pt x="82499" y="525678"/>
                  </a:lnTo>
                  <a:lnTo>
                    <a:pt x="70332" y="531152"/>
                  </a:lnTo>
                  <a:lnTo>
                    <a:pt x="69024" y="528878"/>
                  </a:lnTo>
                  <a:lnTo>
                    <a:pt x="46291" y="480529"/>
                  </a:lnTo>
                  <a:lnTo>
                    <a:pt x="31673" y="434149"/>
                  </a:lnTo>
                  <a:lnTo>
                    <a:pt x="22783" y="385813"/>
                  </a:lnTo>
                  <a:lnTo>
                    <a:pt x="19773" y="336194"/>
                  </a:lnTo>
                  <a:lnTo>
                    <a:pt x="22783" y="286778"/>
                  </a:lnTo>
                  <a:lnTo>
                    <a:pt x="31673" y="238772"/>
                  </a:lnTo>
                  <a:lnTo>
                    <a:pt x="46291" y="192849"/>
                  </a:lnTo>
                  <a:lnTo>
                    <a:pt x="66471" y="149631"/>
                  </a:lnTo>
                  <a:lnTo>
                    <a:pt x="90601" y="111747"/>
                  </a:lnTo>
                  <a:lnTo>
                    <a:pt x="118795" y="78092"/>
                  </a:lnTo>
                  <a:lnTo>
                    <a:pt x="150672" y="49098"/>
                  </a:lnTo>
                  <a:lnTo>
                    <a:pt x="185801" y="25184"/>
                  </a:lnTo>
                  <a:lnTo>
                    <a:pt x="220941" y="49098"/>
                  </a:lnTo>
                  <a:lnTo>
                    <a:pt x="252806" y="78092"/>
                  </a:lnTo>
                  <a:lnTo>
                    <a:pt x="281000" y="111747"/>
                  </a:lnTo>
                  <a:lnTo>
                    <a:pt x="305117" y="149631"/>
                  </a:lnTo>
                  <a:lnTo>
                    <a:pt x="325297" y="192849"/>
                  </a:lnTo>
                  <a:lnTo>
                    <a:pt x="339928" y="238772"/>
                  </a:lnTo>
                  <a:lnTo>
                    <a:pt x="348818" y="286778"/>
                  </a:lnTo>
                  <a:lnTo>
                    <a:pt x="351828" y="336194"/>
                  </a:lnTo>
                  <a:lnTo>
                    <a:pt x="351828" y="229793"/>
                  </a:lnTo>
                  <a:lnTo>
                    <a:pt x="342569" y="179959"/>
                  </a:lnTo>
                  <a:lnTo>
                    <a:pt x="278701" y="75920"/>
                  </a:lnTo>
                  <a:lnTo>
                    <a:pt x="222796" y="25184"/>
                  </a:lnTo>
                  <a:lnTo>
                    <a:pt x="185801" y="0"/>
                  </a:lnTo>
                  <a:lnTo>
                    <a:pt x="156768" y="18046"/>
                  </a:lnTo>
                  <a:lnTo>
                    <a:pt x="92900" y="76123"/>
                  </a:lnTo>
                  <a:lnTo>
                    <a:pt x="29032" y="180200"/>
                  </a:lnTo>
                  <a:lnTo>
                    <a:pt x="0" y="336194"/>
                  </a:lnTo>
                  <a:lnTo>
                    <a:pt x="29032" y="492645"/>
                  </a:lnTo>
                  <a:lnTo>
                    <a:pt x="92900" y="597738"/>
                  </a:lnTo>
                  <a:lnTo>
                    <a:pt x="156768" y="656856"/>
                  </a:lnTo>
                  <a:lnTo>
                    <a:pt x="185801" y="675360"/>
                  </a:lnTo>
                  <a:lnTo>
                    <a:pt x="214833" y="656932"/>
                  </a:lnTo>
                  <a:lnTo>
                    <a:pt x="222046" y="650265"/>
                  </a:lnTo>
                  <a:lnTo>
                    <a:pt x="278701" y="597941"/>
                  </a:lnTo>
                  <a:lnTo>
                    <a:pt x="319544" y="530758"/>
                  </a:lnTo>
                  <a:lnTo>
                    <a:pt x="342493" y="493014"/>
                  </a:lnTo>
                  <a:lnTo>
                    <a:pt x="342620" y="492645"/>
                  </a:lnTo>
                  <a:lnTo>
                    <a:pt x="371602" y="336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9780" y="5806825"/>
              <a:ext cx="246227" cy="36340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53967" y="1765299"/>
            <a:ext cx="3235960" cy="314388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430"/>
              </a:spcBef>
            </a:pPr>
            <a:r>
              <a:rPr dirty="0" sz="2800" spc="-3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10">
                <a:solidFill>
                  <a:srgbClr val="FFFFFF"/>
                </a:solidFill>
                <a:latin typeface="Arial"/>
                <a:cs typeface="Arial"/>
              </a:rPr>
              <a:t>Pomona </a:t>
            </a: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2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help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guide </a:t>
            </a:r>
            <a:r>
              <a:rPr dirty="0" sz="2800" spc="-165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dirty="0" sz="28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 spc="-25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5">
                <a:solidFill>
                  <a:srgbClr val="85CDF6"/>
                </a:solidFill>
                <a:latin typeface="Arial"/>
                <a:cs typeface="Arial"/>
              </a:rPr>
              <a:t>Center</a:t>
            </a:r>
            <a:r>
              <a:rPr dirty="0" sz="2800" spc="-2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85CDF6"/>
                </a:solidFill>
                <a:latin typeface="Arial"/>
                <a:cs typeface="Arial"/>
              </a:rPr>
              <a:t>for</a:t>
            </a:r>
            <a:r>
              <a:rPr dirty="0" sz="2800" spc="-40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2800" spc="-30">
                <a:solidFill>
                  <a:srgbClr val="85CDF6"/>
                </a:solidFill>
                <a:latin typeface="Arial"/>
                <a:cs typeface="Arial"/>
              </a:rPr>
              <a:t>Global </a:t>
            </a:r>
            <a:r>
              <a:rPr dirty="0" sz="2800" spc="-240">
                <a:solidFill>
                  <a:srgbClr val="85CDF6"/>
                </a:solidFill>
                <a:latin typeface="Arial"/>
                <a:cs typeface="Arial"/>
              </a:rPr>
              <a:t>Engagement</a:t>
            </a:r>
            <a:r>
              <a:rPr dirty="0" sz="2800" spc="85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spc="-165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r>
              <a:rPr dirty="0" sz="2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College’s</a:t>
            </a:r>
            <a:r>
              <a:rPr dirty="0" sz="2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Strategic 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Vision.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8883" y="263651"/>
            <a:ext cx="72275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409" b="1">
                <a:solidFill>
                  <a:srgbClr val="20428E"/>
                </a:solidFill>
                <a:latin typeface="Arial"/>
                <a:cs typeface="Arial"/>
              </a:rPr>
              <a:t>NEW</a:t>
            </a:r>
            <a:r>
              <a:rPr dirty="0" sz="3200" spc="-3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55" b="1">
                <a:solidFill>
                  <a:srgbClr val="20428E"/>
                </a:solidFill>
                <a:latin typeface="Arial"/>
                <a:cs typeface="Arial"/>
              </a:rPr>
              <a:t>CENTER</a:t>
            </a:r>
            <a:r>
              <a:rPr dirty="0" sz="3200" spc="-3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340" b="1">
                <a:solidFill>
                  <a:srgbClr val="20428E"/>
                </a:solidFill>
                <a:latin typeface="Arial"/>
                <a:cs typeface="Arial"/>
              </a:rPr>
              <a:t>FOR</a:t>
            </a:r>
            <a:r>
              <a:rPr dirty="0" sz="3200" spc="-3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15" b="1">
                <a:solidFill>
                  <a:srgbClr val="20428E"/>
                </a:solidFill>
                <a:latin typeface="Arial"/>
                <a:cs typeface="Arial"/>
              </a:rPr>
              <a:t>GLOBAL</a:t>
            </a:r>
            <a:r>
              <a:rPr dirty="0" sz="3200" spc="-4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365" b="1">
                <a:solidFill>
                  <a:srgbClr val="20428E"/>
                </a:solidFill>
                <a:latin typeface="Arial"/>
                <a:cs typeface="Arial"/>
              </a:rPr>
              <a:t>ENGAGEMENT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883" y="263651"/>
            <a:ext cx="619633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415" b="1">
                <a:solidFill>
                  <a:srgbClr val="20428E"/>
                </a:solidFill>
                <a:latin typeface="Arial"/>
                <a:cs typeface="Arial"/>
              </a:rPr>
              <a:t>GLOBAL</a:t>
            </a:r>
            <a:r>
              <a:rPr dirty="0" sz="3200" spc="-3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180" b="1">
                <a:solidFill>
                  <a:srgbClr val="20428E"/>
                </a:solidFill>
                <a:latin typeface="Arial"/>
                <a:cs typeface="Arial"/>
              </a:rPr>
              <a:t>POMONA</a:t>
            </a:r>
            <a:r>
              <a:rPr dirty="0" sz="3200" spc="-3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45" b="1">
                <a:solidFill>
                  <a:srgbClr val="20428E"/>
                </a:solidFill>
                <a:latin typeface="Arial"/>
                <a:cs typeface="Arial"/>
              </a:rPr>
              <a:t>PROJECT</a:t>
            </a:r>
            <a:r>
              <a:rPr dirty="0" sz="3200" spc="-2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25" b="1">
                <a:solidFill>
                  <a:srgbClr val="20428E"/>
                </a:solidFill>
                <a:latin typeface="Arial"/>
                <a:cs typeface="Arial"/>
              </a:rPr>
              <a:t>GOALS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08363" y="3668356"/>
            <a:ext cx="1280160" cy="1226820"/>
          </a:xfrm>
          <a:custGeom>
            <a:avLst/>
            <a:gdLst/>
            <a:ahLst/>
            <a:cxnLst/>
            <a:rect l="l" t="t" r="r" b="b"/>
            <a:pathLst>
              <a:path w="1280160" h="1226820">
                <a:moveTo>
                  <a:pt x="586719" y="880110"/>
                </a:moveTo>
                <a:lnTo>
                  <a:pt x="533409" y="880110"/>
                </a:lnTo>
                <a:lnTo>
                  <a:pt x="533409" y="1040130"/>
                </a:lnTo>
                <a:lnTo>
                  <a:pt x="539694" y="1071880"/>
                </a:lnTo>
                <a:lnTo>
                  <a:pt x="556837" y="1097280"/>
                </a:lnTo>
                <a:lnTo>
                  <a:pt x="582268" y="1115060"/>
                </a:lnTo>
                <a:lnTo>
                  <a:pt x="613419" y="1120140"/>
                </a:lnTo>
                <a:lnTo>
                  <a:pt x="1002524" y="1120140"/>
                </a:lnTo>
                <a:lnTo>
                  <a:pt x="1101185" y="1219200"/>
                </a:lnTo>
                <a:lnTo>
                  <a:pt x="1107562" y="1224280"/>
                </a:lnTo>
                <a:lnTo>
                  <a:pt x="1114886" y="1226820"/>
                </a:lnTo>
                <a:lnTo>
                  <a:pt x="1122661" y="1226820"/>
                </a:lnTo>
                <a:lnTo>
                  <a:pt x="1146789" y="1200150"/>
                </a:lnTo>
                <a:lnTo>
                  <a:pt x="1146789" y="1136650"/>
                </a:lnTo>
                <a:lnTo>
                  <a:pt x="1093482" y="1136650"/>
                </a:lnTo>
                <a:lnTo>
                  <a:pt x="1032375" y="1075690"/>
                </a:lnTo>
                <a:lnTo>
                  <a:pt x="1027374" y="1070610"/>
                </a:lnTo>
                <a:lnTo>
                  <a:pt x="1020523" y="1066800"/>
                </a:lnTo>
                <a:lnTo>
                  <a:pt x="606321" y="1066800"/>
                </a:lnTo>
                <a:lnTo>
                  <a:pt x="599570" y="1064260"/>
                </a:lnTo>
                <a:lnTo>
                  <a:pt x="589569" y="1054100"/>
                </a:lnTo>
                <a:lnTo>
                  <a:pt x="586719" y="1047750"/>
                </a:lnTo>
                <a:lnTo>
                  <a:pt x="586719" y="880110"/>
                </a:lnTo>
                <a:close/>
              </a:path>
              <a:path w="1280160" h="1226820">
                <a:moveTo>
                  <a:pt x="1274654" y="640080"/>
                </a:moveTo>
                <a:lnTo>
                  <a:pt x="1207197" y="640080"/>
                </a:lnTo>
                <a:lnTo>
                  <a:pt x="1213998" y="643890"/>
                </a:lnTo>
                <a:lnTo>
                  <a:pt x="1223999" y="654050"/>
                </a:lnTo>
                <a:lnTo>
                  <a:pt x="1226799" y="660400"/>
                </a:lnTo>
                <a:lnTo>
                  <a:pt x="1226799" y="1047750"/>
                </a:lnTo>
                <a:lnTo>
                  <a:pt x="1223999" y="1054100"/>
                </a:lnTo>
                <a:lnTo>
                  <a:pt x="1213996" y="1064260"/>
                </a:lnTo>
                <a:lnTo>
                  <a:pt x="1207197" y="1066800"/>
                </a:lnTo>
                <a:lnTo>
                  <a:pt x="1120136" y="1066800"/>
                </a:lnTo>
                <a:lnTo>
                  <a:pt x="1109747" y="1069340"/>
                </a:lnTo>
                <a:lnTo>
                  <a:pt x="1101277" y="1075690"/>
                </a:lnTo>
                <a:lnTo>
                  <a:pt x="1095572" y="1083310"/>
                </a:lnTo>
                <a:lnTo>
                  <a:pt x="1093482" y="1093470"/>
                </a:lnTo>
                <a:lnTo>
                  <a:pt x="1093482" y="1136650"/>
                </a:lnTo>
                <a:lnTo>
                  <a:pt x="1146789" y="1136650"/>
                </a:lnTo>
                <a:lnTo>
                  <a:pt x="1146789" y="1120140"/>
                </a:lnTo>
                <a:lnTo>
                  <a:pt x="1200147" y="1120140"/>
                </a:lnTo>
                <a:lnTo>
                  <a:pt x="1231297" y="1115060"/>
                </a:lnTo>
                <a:lnTo>
                  <a:pt x="1256729" y="1097280"/>
                </a:lnTo>
                <a:lnTo>
                  <a:pt x="1273872" y="1071880"/>
                </a:lnTo>
                <a:lnTo>
                  <a:pt x="1280157" y="1040130"/>
                </a:lnTo>
                <a:lnTo>
                  <a:pt x="1280153" y="666750"/>
                </a:lnTo>
                <a:lnTo>
                  <a:pt x="1274654" y="640080"/>
                </a:lnTo>
                <a:close/>
              </a:path>
              <a:path w="1280160" h="1226820">
                <a:moveTo>
                  <a:pt x="666730" y="346710"/>
                </a:moveTo>
                <a:lnTo>
                  <a:pt x="80009" y="346710"/>
                </a:lnTo>
                <a:lnTo>
                  <a:pt x="48859" y="353060"/>
                </a:lnTo>
                <a:lnTo>
                  <a:pt x="23428" y="370840"/>
                </a:lnTo>
                <a:lnTo>
                  <a:pt x="6285" y="396240"/>
                </a:lnTo>
                <a:lnTo>
                  <a:pt x="0" y="426720"/>
                </a:lnTo>
                <a:lnTo>
                  <a:pt x="0" y="800100"/>
                </a:lnTo>
                <a:lnTo>
                  <a:pt x="6285" y="831850"/>
                </a:lnTo>
                <a:lnTo>
                  <a:pt x="23428" y="857250"/>
                </a:lnTo>
                <a:lnTo>
                  <a:pt x="48859" y="875030"/>
                </a:lnTo>
                <a:lnTo>
                  <a:pt x="80009" y="880110"/>
                </a:lnTo>
                <a:lnTo>
                  <a:pt x="133367" y="880110"/>
                </a:lnTo>
                <a:lnTo>
                  <a:pt x="133367" y="960120"/>
                </a:lnTo>
                <a:lnTo>
                  <a:pt x="157495" y="986790"/>
                </a:lnTo>
                <a:lnTo>
                  <a:pt x="165269" y="986790"/>
                </a:lnTo>
                <a:lnTo>
                  <a:pt x="172594" y="984250"/>
                </a:lnTo>
                <a:lnTo>
                  <a:pt x="178971" y="979170"/>
                </a:lnTo>
                <a:lnTo>
                  <a:pt x="261189" y="896620"/>
                </a:lnTo>
                <a:lnTo>
                  <a:pt x="186672" y="896620"/>
                </a:lnTo>
                <a:lnTo>
                  <a:pt x="186672" y="847090"/>
                </a:lnTo>
                <a:lnTo>
                  <a:pt x="183872" y="840740"/>
                </a:lnTo>
                <a:lnTo>
                  <a:pt x="173869" y="830580"/>
                </a:lnTo>
                <a:lnTo>
                  <a:pt x="167069" y="826770"/>
                </a:lnTo>
                <a:lnTo>
                  <a:pt x="72957" y="826770"/>
                </a:lnTo>
                <a:lnTo>
                  <a:pt x="66156" y="824230"/>
                </a:lnTo>
                <a:lnTo>
                  <a:pt x="56154" y="814070"/>
                </a:lnTo>
                <a:lnTo>
                  <a:pt x="53354" y="807720"/>
                </a:lnTo>
                <a:lnTo>
                  <a:pt x="53354" y="426720"/>
                </a:lnTo>
                <a:lnTo>
                  <a:pt x="55444" y="416560"/>
                </a:lnTo>
                <a:lnTo>
                  <a:pt x="61149" y="408940"/>
                </a:lnTo>
                <a:lnTo>
                  <a:pt x="69619" y="402590"/>
                </a:lnTo>
                <a:lnTo>
                  <a:pt x="80007" y="400050"/>
                </a:lnTo>
                <a:lnTo>
                  <a:pt x="741240" y="400050"/>
                </a:lnTo>
                <a:lnTo>
                  <a:pt x="740454" y="396240"/>
                </a:lnTo>
                <a:lnTo>
                  <a:pt x="723312" y="370840"/>
                </a:lnTo>
                <a:lnTo>
                  <a:pt x="697880" y="353060"/>
                </a:lnTo>
                <a:lnTo>
                  <a:pt x="666730" y="346710"/>
                </a:lnTo>
                <a:close/>
              </a:path>
              <a:path w="1280160" h="1226820">
                <a:moveTo>
                  <a:pt x="792449" y="872490"/>
                </a:moveTo>
                <a:lnTo>
                  <a:pt x="701432" y="872490"/>
                </a:lnTo>
                <a:lnTo>
                  <a:pt x="728085" y="899160"/>
                </a:lnTo>
                <a:lnTo>
                  <a:pt x="736887" y="905510"/>
                </a:lnTo>
                <a:lnTo>
                  <a:pt x="746888" y="906780"/>
                </a:lnTo>
                <a:lnTo>
                  <a:pt x="756889" y="905510"/>
                </a:lnTo>
                <a:lnTo>
                  <a:pt x="765690" y="899160"/>
                </a:lnTo>
                <a:lnTo>
                  <a:pt x="792449" y="872490"/>
                </a:lnTo>
                <a:close/>
              </a:path>
              <a:path w="1280160" h="1226820">
                <a:moveTo>
                  <a:pt x="906757" y="864870"/>
                </a:moveTo>
                <a:lnTo>
                  <a:pt x="800094" y="864870"/>
                </a:lnTo>
                <a:lnTo>
                  <a:pt x="834748" y="899160"/>
                </a:lnTo>
                <a:lnTo>
                  <a:pt x="843549" y="905510"/>
                </a:lnTo>
                <a:lnTo>
                  <a:pt x="853551" y="906780"/>
                </a:lnTo>
                <a:lnTo>
                  <a:pt x="863552" y="905510"/>
                </a:lnTo>
                <a:lnTo>
                  <a:pt x="872353" y="899160"/>
                </a:lnTo>
                <a:lnTo>
                  <a:pt x="906757" y="864870"/>
                </a:lnTo>
                <a:close/>
              </a:path>
              <a:path w="1280160" h="1226820">
                <a:moveTo>
                  <a:pt x="1013470" y="864870"/>
                </a:moveTo>
                <a:lnTo>
                  <a:pt x="906757" y="864870"/>
                </a:lnTo>
                <a:lnTo>
                  <a:pt x="941461" y="899160"/>
                </a:lnTo>
                <a:lnTo>
                  <a:pt x="950262" y="905510"/>
                </a:lnTo>
                <a:lnTo>
                  <a:pt x="960263" y="906780"/>
                </a:lnTo>
                <a:lnTo>
                  <a:pt x="970264" y="905510"/>
                </a:lnTo>
                <a:lnTo>
                  <a:pt x="979065" y="899160"/>
                </a:lnTo>
                <a:lnTo>
                  <a:pt x="1013470" y="864870"/>
                </a:lnTo>
                <a:close/>
              </a:path>
              <a:path w="1280160" h="1226820">
                <a:moveTo>
                  <a:pt x="1119730" y="864870"/>
                </a:moveTo>
                <a:lnTo>
                  <a:pt x="1013470" y="864870"/>
                </a:lnTo>
                <a:lnTo>
                  <a:pt x="1047874" y="899160"/>
                </a:lnTo>
                <a:lnTo>
                  <a:pt x="1056675" y="905510"/>
                </a:lnTo>
                <a:lnTo>
                  <a:pt x="1066676" y="906780"/>
                </a:lnTo>
                <a:lnTo>
                  <a:pt x="1076678" y="905510"/>
                </a:lnTo>
                <a:lnTo>
                  <a:pt x="1085479" y="899160"/>
                </a:lnTo>
                <a:lnTo>
                  <a:pt x="1119730" y="864870"/>
                </a:lnTo>
                <a:close/>
              </a:path>
              <a:path w="1280160" h="1226820">
                <a:moveTo>
                  <a:pt x="741240" y="400050"/>
                </a:moveTo>
                <a:lnTo>
                  <a:pt x="673831" y="400050"/>
                </a:lnTo>
                <a:lnTo>
                  <a:pt x="680582" y="403860"/>
                </a:lnTo>
                <a:lnTo>
                  <a:pt x="690583" y="414020"/>
                </a:lnTo>
                <a:lnTo>
                  <a:pt x="693434" y="420370"/>
                </a:lnTo>
                <a:lnTo>
                  <a:pt x="693434" y="807720"/>
                </a:lnTo>
                <a:lnTo>
                  <a:pt x="690583" y="814070"/>
                </a:lnTo>
                <a:lnTo>
                  <a:pt x="680581" y="824230"/>
                </a:lnTo>
                <a:lnTo>
                  <a:pt x="673831" y="826770"/>
                </a:lnTo>
                <a:lnTo>
                  <a:pt x="259581" y="826770"/>
                </a:lnTo>
                <a:lnTo>
                  <a:pt x="252730" y="830580"/>
                </a:lnTo>
                <a:lnTo>
                  <a:pt x="247779" y="835660"/>
                </a:lnTo>
                <a:lnTo>
                  <a:pt x="186672" y="896620"/>
                </a:lnTo>
                <a:lnTo>
                  <a:pt x="261189" y="896620"/>
                </a:lnTo>
                <a:lnTo>
                  <a:pt x="277633" y="880110"/>
                </a:lnTo>
                <a:lnTo>
                  <a:pt x="675709" y="880110"/>
                </a:lnTo>
                <a:lnTo>
                  <a:pt x="684531" y="878840"/>
                </a:lnTo>
                <a:lnTo>
                  <a:pt x="693127" y="876300"/>
                </a:lnTo>
                <a:lnTo>
                  <a:pt x="701432" y="872490"/>
                </a:lnTo>
                <a:lnTo>
                  <a:pt x="792449" y="872490"/>
                </a:lnTo>
                <a:lnTo>
                  <a:pt x="800094" y="864870"/>
                </a:lnTo>
                <a:lnTo>
                  <a:pt x="1119730" y="864870"/>
                </a:lnTo>
                <a:lnTo>
                  <a:pt x="1138786" y="845820"/>
                </a:lnTo>
                <a:lnTo>
                  <a:pt x="1140455" y="843280"/>
                </a:lnTo>
                <a:lnTo>
                  <a:pt x="746739" y="843280"/>
                </a:lnTo>
                <a:lnTo>
                  <a:pt x="738738" y="835660"/>
                </a:lnTo>
                <a:lnTo>
                  <a:pt x="746739" y="640080"/>
                </a:lnTo>
                <a:lnTo>
                  <a:pt x="1274654" y="640080"/>
                </a:lnTo>
                <a:lnTo>
                  <a:pt x="1273868" y="636270"/>
                </a:lnTo>
                <a:lnTo>
                  <a:pt x="1256725" y="610870"/>
                </a:lnTo>
                <a:lnTo>
                  <a:pt x="1231294" y="593090"/>
                </a:lnTo>
                <a:lnTo>
                  <a:pt x="1200143" y="586740"/>
                </a:lnTo>
                <a:lnTo>
                  <a:pt x="746740" y="586740"/>
                </a:lnTo>
                <a:lnTo>
                  <a:pt x="746740" y="426720"/>
                </a:lnTo>
                <a:lnTo>
                  <a:pt x="741240" y="400050"/>
                </a:lnTo>
                <a:close/>
              </a:path>
              <a:path w="1280160" h="1226820">
                <a:moveTo>
                  <a:pt x="799945" y="801370"/>
                </a:moveTo>
                <a:lnTo>
                  <a:pt x="789944" y="802640"/>
                </a:lnTo>
                <a:lnTo>
                  <a:pt x="781143" y="808990"/>
                </a:lnTo>
                <a:lnTo>
                  <a:pt x="746739" y="843280"/>
                </a:lnTo>
                <a:lnTo>
                  <a:pt x="853452" y="843280"/>
                </a:lnTo>
                <a:lnTo>
                  <a:pt x="818748" y="808990"/>
                </a:lnTo>
                <a:lnTo>
                  <a:pt x="809947" y="802640"/>
                </a:lnTo>
                <a:lnTo>
                  <a:pt x="799945" y="801370"/>
                </a:lnTo>
                <a:close/>
              </a:path>
              <a:path w="1280160" h="1226820">
                <a:moveTo>
                  <a:pt x="906658" y="801370"/>
                </a:moveTo>
                <a:lnTo>
                  <a:pt x="896657" y="802640"/>
                </a:lnTo>
                <a:lnTo>
                  <a:pt x="887856" y="808990"/>
                </a:lnTo>
                <a:lnTo>
                  <a:pt x="853452" y="843280"/>
                </a:lnTo>
                <a:lnTo>
                  <a:pt x="960115" y="843280"/>
                </a:lnTo>
                <a:lnTo>
                  <a:pt x="925461" y="808990"/>
                </a:lnTo>
                <a:lnTo>
                  <a:pt x="916659" y="802640"/>
                </a:lnTo>
                <a:lnTo>
                  <a:pt x="906658" y="801370"/>
                </a:lnTo>
                <a:close/>
              </a:path>
              <a:path w="1280160" h="1226820">
                <a:moveTo>
                  <a:pt x="1013321" y="801370"/>
                </a:moveTo>
                <a:lnTo>
                  <a:pt x="1003320" y="802640"/>
                </a:lnTo>
                <a:lnTo>
                  <a:pt x="994519" y="808990"/>
                </a:lnTo>
                <a:lnTo>
                  <a:pt x="960115" y="843280"/>
                </a:lnTo>
                <a:lnTo>
                  <a:pt x="1066778" y="843280"/>
                </a:lnTo>
                <a:lnTo>
                  <a:pt x="1032123" y="808990"/>
                </a:lnTo>
                <a:lnTo>
                  <a:pt x="1023322" y="802640"/>
                </a:lnTo>
                <a:lnTo>
                  <a:pt x="1013321" y="801370"/>
                </a:lnTo>
                <a:close/>
              </a:path>
              <a:path w="1280160" h="1226820">
                <a:moveTo>
                  <a:pt x="1119565" y="802640"/>
                </a:moveTo>
                <a:lnTo>
                  <a:pt x="1109926" y="803910"/>
                </a:lnTo>
                <a:lnTo>
                  <a:pt x="1101182" y="808990"/>
                </a:lnTo>
                <a:lnTo>
                  <a:pt x="1066778" y="843280"/>
                </a:lnTo>
                <a:lnTo>
                  <a:pt x="1140455" y="843280"/>
                </a:lnTo>
                <a:lnTo>
                  <a:pt x="1143792" y="838200"/>
                </a:lnTo>
                <a:lnTo>
                  <a:pt x="1145193" y="828040"/>
                </a:lnTo>
                <a:lnTo>
                  <a:pt x="1143041" y="817880"/>
                </a:lnTo>
                <a:lnTo>
                  <a:pt x="1137386" y="810260"/>
                </a:lnTo>
                <a:lnTo>
                  <a:pt x="1129064" y="803910"/>
                </a:lnTo>
                <a:lnTo>
                  <a:pt x="1119565" y="802640"/>
                </a:lnTo>
                <a:close/>
              </a:path>
              <a:path w="1280160" h="1226820">
                <a:moveTo>
                  <a:pt x="186669" y="560070"/>
                </a:moveTo>
                <a:lnTo>
                  <a:pt x="145560" y="580390"/>
                </a:lnTo>
                <a:lnTo>
                  <a:pt x="133592" y="608330"/>
                </a:lnTo>
                <a:lnTo>
                  <a:pt x="134375" y="624840"/>
                </a:lnTo>
                <a:lnTo>
                  <a:pt x="139565" y="638810"/>
                </a:lnTo>
                <a:lnTo>
                  <a:pt x="148964" y="651510"/>
                </a:lnTo>
                <a:lnTo>
                  <a:pt x="161680" y="661670"/>
                </a:lnTo>
                <a:lnTo>
                  <a:pt x="176281" y="666750"/>
                </a:lnTo>
                <a:lnTo>
                  <a:pt x="191762" y="666750"/>
                </a:lnTo>
                <a:lnTo>
                  <a:pt x="231038" y="643890"/>
                </a:lnTo>
                <a:lnTo>
                  <a:pt x="240026" y="613410"/>
                </a:lnTo>
                <a:lnTo>
                  <a:pt x="238995" y="603250"/>
                </a:lnTo>
                <a:lnTo>
                  <a:pt x="216295" y="570230"/>
                </a:lnTo>
                <a:lnTo>
                  <a:pt x="186669" y="560070"/>
                </a:lnTo>
                <a:close/>
              </a:path>
              <a:path w="1280160" h="1226820">
                <a:moveTo>
                  <a:pt x="373394" y="560070"/>
                </a:moveTo>
                <a:lnTo>
                  <a:pt x="332235" y="580390"/>
                </a:lnTo>
                <a:lnTo>
                  <a:pt x="320267" y="608330"/>
                </a:lnTo>
                <a:lnTo>
                  <a:pt x="321049" y="624840"/>
                </a:lnTo>
                <a:lnTo>
                  <a:pt x="326239" y="638810"/>
                </a:lnTo>
                <a:lnTo>
                  <a:pt x="335639" y="651510"/>
                </a:lnTo>
                <a:lnTo>
                  <a:pt x="348354" y="661670"/>
                </a:lnTo>
                <a:lnTo>
                  <a:pt x="362955" y="666750"/>
                </a:lnTo>
                <a:lnTo>
                  <a:pt x="378436" y="666750"/>
                </a:lnTo>
                <a:lnTo>
                  <a:pt x="417712" y="643890"/>
                </a:lnTo>
                <a:lnTo>
                  <a:pt x="426700" y="613410"/>
                </a:lnTo>
                <a:lnTo>
                  <a:pt x="425669" y="603250"/>
                </a:lnTo>
                <a:lnTo>
                  <a:pt x="402977" y="570230"/>
                </a:lnTo>
                <a:lnTo>
                  <a:pt x="373394" y="560070"/>
                </a:lnTo>
                <a:close/>
              </a:path>
              <a:path w="1280160" h="1226820">
                <a:moveTo>
                  <a:pt x="560067" y="560070"/>
                </a:moveTo>
                <a:lnTo>
                  <a:pt x="518957" y="580390"/>
                </a:lnTo>
                <a:lnTo>
                  <a:pt x="506968" y="608330"/>
                </a:lnTo>
                <a:lnTo>
                  <a:pt x="507754" y="624840"/>
                </a:lnTo>
                <a:lnTo>
                  <a:pt x="512955" y="638810"/>
                </a:lnTo>
                <a:lnTo>
                  <a:pt x="522362" y="651510"/>
                </a:lnTo>
                <a:lnTo>
                  <a:pt x="535076" y="661670"/>
                </a:lnTo>
                <a:lnTo>
                  <a:pt x="549671" y="666750"/>
                </a:lnTo>
                <a:lnTo>
                  <a:pt x="565138" y="666750"/>
                </a:lnTo>
                <a:lnTo>
                  <a:pt x="604428" y="643890"/>
                </a:lnTo>
                <a:lnTo>
                  <a:pt x="613423" y="613410"/>
                </a:lnTo>
                <a:lnTo>
                  <a:pt x="612384" y="603250"/>
                </a:lnTo>
                <a:lnTo>
                  <a:pt x="589650" y="570230"/>
                </a:lnTo>
                <a:lnTo>
                  <a:pt x="560067" y="560070"/>
                </a:lnTo>
                <a:close/>
              </a:path>
              <a:path w="1280160" h="1226820">
                <a:moveTo>
                  <a:pt x="528941" y="91440"/>
                </a:moveTo>
                <a:lnTo>
                  <a:pt x="453404" y="91440"/>
                </a:lnTo>
                <a:lnTo>
                  <a:pt x="519513" y="157480"/>
                </a:lnTo>
                <a:lnTo>
                  <a:pt x="526313" y="160020"/>
                </a:lnTo>
                <a:lnTo>
                  <a:pt x="940515" y="160020"/>
                </a:lnTo>
                <a:lnTo>
                  <a:pt x="947316" y="163830"/>
                </a:lnTo>
                <a:lnTo>
                  <a:pt x="957317" y="173990"/>
                </a:lnTo>
                <a:lnTo>
                  <a:pt x="960118" y="180340"/>
                </a:lnTo>
                <a:lnTo>
                  <a:pt x="960118" y="567690"/>
                </a:lnTo>
                <a:lnTo>
                  <a:pt x="957317" y="574040"/>
                </a:lnTo>
                <a:lnTo>
                  <a:pt x="947315" y="584200"/>
                </a:lnTo>
                <a:lnTo>
                  <a:pt x="940515" y="586740"/>
                </a:lnTo>
                <a:lnTo>
                  <a:pt x="1008669" y="586740"/>
                </a:lnTo>
                <a:lnTo>
                  <a:pt x="1013470" y="186690"/>
                </a:lnTo>
                <a:lnTo>
                  <a:pt x="1007177" y="156210"/>
                </a:lnTo>
                <a:lnTo>
                  <a:pt x="990023" y="130810"/>
                </a:lnTo>
                <a:lnTo>
                  <a:pt x="964589" y="113030"/>
                </a:lnTo>
                <a:lnTo>
                  <a:pt x="933460" y="106680"/>
                </a:lnTo>
                <a:lnTo>
                  <a:pt x="544317" y="106680"/>
                </a:lnTo>
                <a:lnTo>
                  <a:pt x="528941" y="91440"/>
                </a:lnTo>
                <a:close/>
              </a:path>
              <a:path w="1280160" h="1226820">
                <a:moveTo>
                  <a:pt x="853454" y="346710"/>
                </a:moveTo>
                <a:lnTo>
                  <a:pt x="800097" y="346710"/>
                </a:lnTo>
                <a:lnTo>
                  <a:pt x="789709" y="349250"/>
                </a:lnTo>
                <a:lnTo>
                  <a:pt x="781239" y="355600"/>
                </a:lnTo>
                <a:lnTo>
                  <a:pt x="775534" y="363220"/>
                </a:lnTo>
                <a:lnTo>
                  <a:pt x="773444" y="373380"/>
                </a:lnTo>
                <a:lnTo>
                  <a:pt x="775534" y="384810"/>
                </a:lnTo>
                <a:lnTo>
                  <a:pt x="781239" y="392430"/>
                </a:lnTo>
                <a:lnTo>
                  <a:pt x="789709" y="398780"/>
                </a:lnTo>
                <a:lnTo>
                  <a:pt x="800097" y="400050"/>
                </a:lnTo>
                <a:lnTo>
                  <a:pt x="853454" y="400050"/>
                </a:lnTo>
                <a:lnTo>
                  <a:pt x="863821" y="398780"/>
                </a:lnTo>
                <a:lnTo>
                  <a:pt x="872293" y="392430"/>
                </a:lnTo>
                <a:lnTo>
                  <a:pt x="878010" y="384810"/>
                </a:lnTo>
                <a:lnTo>
                  <a:pt x="880107" y="373380"/>
                </a:lnTo>
                <a:lnTo>
                  <a:pt x="878010" y="363220"/>
                </a:lnTo>
                <a:lnTo>
                  <a:pt x="872293" y="355600"/>
                </a:lnTo>
                <a:lnTo>
                  <a:pt x="863821" y="349250"/>
                </a:lnTo>
                <a:lnTo>
                  <a:pt x="853454" y="346710"/>
                </a:lnTo>
                <a:close/>
              </a:path>
              <a:path w="1280160" h="1226820">
                <a:moveTo>
                  <a:pt x="424201" y="0"/>
                </a:moveTo>
                <a:lnTo>
                  <a:pt x="400049" y="26670"/>
                </a:lnTo>
                <a:lnTo>
                  <a:pt x="400049" y="106680"/>
                </a:lnTo>
                <a:lnTo>
                  <a:pt x="346692" y="106680"/>
                </a:lnTo>
                <a:lnTo>
                  <a:pt x="315563" y="113030"/>
                </a:lnTo>
                <a:lnTo>
                  <a:pt x="290129" y="130810"/>
                </a:lnTo>
                <a:lnTo>
                  <a:pt x="272975" y="156210"/>
                </a:lnTo>
                <a:lnTo>
                  <a:pt x="266682" y="186690"/>
                </a:lnTo>
                <a:lnTo>
                  <a:pt x="266682" y="346710"/>
                </a:lnTo>
                <a:lnTo>
                  <a:pt x="320037" y="346710"/>
                </a:lnTo>
                <a:lnTo>
                  <a:pt x="320037" y="186690"/>
                </a:lnTo>
                <a:lnTo>
                  <a:pt x="322134" y="176530"/>
                </a:lnTo>
                <a:lnTo>
                  <a:pt x="327851" y="168910"/>
                </a:lnTo>
                <a:lnTo>
                  <a:pt x="336323" y="162560"/>
                </a:lnTo>
                <a:lnTo>
                  <a:pt x="346690" y="160020"/>
                </a:lnTo>
                <a:lnTo>
                  <a:pt x="433801" y="160020"/>
                </a:lnTo>
                <a:lnTo>
                  <a:pt x="440552" y="157480"/>
                </a:lnTo>
                <a:lnTo>
                  <a:pt x="450553" y="147320"/>
                </a:lnTo>
                <a:lnTo>
                  <a:pt x="453404" y="140970"/>
                </a:lnTo>
                <a:lnTo>
                  <a:pt x="453404" y="91440"/>
                </a:lnTo>
                <a:lnTo>
                  <a:pt x="528941" y="91440"/>
                </a:lnTo>
                <a:lnTo>
                  <a:pt x="445655" y="8890"/>
                </a:lnTo>
                <a:lnTo>
                  <a:pt x="439279" y="3810"/>
                </a:lnTo>
                <a:lnTo>
                  <a:pt x="431960" y="1270"/>
                </a:lnTo>
                <a:lnTo>
                  <a:pt x="424201" y="0"/>
                </a:lnTo>
                <a:close/>
              </a:path>
            </a:pathLst>
          </a:custGeom>
          <a:solidFill>
            <a:srgbClr val="00BF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48303" y="1738508"/>
            <a:ext cx="1200785" cy="1200785"/>
          </a:xfrm>
          <a:custGeom>
            <a:avLst/>
            <a:gdLst/>
            <a:ahLst/>
            <a:cxnLst/>
            <a:rect l="l" t="t" r="r" b="b"/>
            <a:pathLst>
              <a:path w="1200785" h="1200785">
                <a:moveTo>
                  <a:pt x="440115" y="177524"/>
                </a:moveTo>
                <a:lnTo>
                  <a:pt x="440135" y="260134"/>
                </a:lnTo>
                <a:lnTo>
                  <a:pt x="460217" y="280036"/>
                </a:lnTo>
                <a:lnTo>
                  <a:pt x="740098" y="280036"/>
                </a:lnTo>
                <a:lnTo>
                  <a:pt x="748070" y="278452"/>
                </a:lnTo>
                <a:lnTo>
                  <a:pt x="754444" y="274154"/>
                </a:lnTo>
                <a:lnTo>
                  <a:pt x="758670" y="267821"/>
                </a:lnTo>
                <a:lnTo>
                  <a:pt x="760201" y="260134"/>
                </a:lnTo>
                <a:lnTo>
                  <a:pt x="760201" y="240531"/>
                </a:lnTo>
                <a:lnTo>
                  <a:pt x="597477" y="240531"/>
                </a:lnTo>
                <a:lnTo>
                  <a:pt x="440115" y="177524"/>
                </a:lnTo>
                <a:close/>
              </a:path>
              <a:path w="1200785" h="1200785">
                <a:moveTo>
                  <a:pt x="760201" y="177524"/>
                </a:moveTo>
                <a:lnTo>
                  <a:pt x="602778" y="240531"/>
                </a:lnTo>
                <a:lnTo>
                  <a:pt x="760201" y="240531"/>
                </a:lnTo>
                <a:lnTo>
                  <a:pt x="760201" y="177524"/>
                </a:lnTo>
                <a:close/>
              </a:path>
              <a:path w="1200785" h="1200785">
                <a:moveTo>
                  <a:pt x="600140" y="0"/>
                </a:moveTo>
                <a:lnTo>
                  <a:pt x="364516" y="84359"/>
                </a:lnTo>
                <a:lnTo>
                  <a:pt x="360005" y="200126"/>
                </a:lnTo>
                <a:lnTo>
                  <a:pt x="366263" y="215147"/>
                </a:lnTo>
                <a:lnTo>
                  <a:pt x="380032" y="220153"/>
                </a:lnTo>
                <a:lnTo>
                  <a:pt x="393801" y="215147"/>
                </a:lnTo>
                <a:lnTo>
                  <a:pt x="400060" y="200126"/>
                </a:lnTo>
                <a:lnTo>
                  <a:pt x="400060" y="128516"/>
                </a:lnTo>
                <a:lnTo>
                  <a:pt x="800231" y="128516"/>
                </a:lnTo>
                <a:lnTo>
                  <a:pt x="835726" y="115665"/>
                </a:lnTo>
                <a:lnTo>
                  <a:pt x="840177" y="107864"/>
                </a:lnTo>
                <a:lnTo>
                  <a:pt x="840149" y="92161"/>
                </a:lnTo>
                <a:lnTo>
                  <a:pt x="835776" y="84359"/>
                </a:lnTo>
                <a:lnTo>
                  <a:pt x="606891" y="1200"/>
                </a:lnTo>
                <a:lnTo>
                  <a:pt x="605041" y="499"/>
                </a:lnTo>
                <a:lnTo>
                  <a:pt x="603090" y="99"/>
                </a:lnTo>
                <a:lnTo>
                  <a:pt x="600140" y="0"/>
                </a:lnTo>
                <a:close/>
              </a:path>
              <a:path w="1200785" h="1200785">
                <a:moveTo>
                  <a:pt x="800231" y="128516"/>
                </a:moveTo>
                <a:lnTo>
                  <a:pt x="400060" y="128516"/>
                </a:lnTo>
                <a:lnTo>
                  <a:pt x="593389" y="198775"/>
                </a:lnTo>
                <a:lnTo>
                  <a:pt x="595240" y="199476"/>
                </a:lnTo>
                <a:lnTo>
                  <a:pt x="597190" y="199925"/>
                </a:lnTo>
                <a:lnTo>
                  <a:pt x="600140" y="199975"/>
                </a:lnTo>
                <a:lnTo>
                  <a:pt x="603090" y="199876"/>
                </a:lnTo>
                <a:lnTo>
                  <a:pt x="605041" y="199425"/>
                </a:lnTo>
                <a:lnTo>
                  <a:pt x="606891" y="198775"/>
                </a:lnTo>
                <a:lnTo>
                  <a:pt x="800231" y="128516"/>
                </a:lnTo>
                <a:close/>
              </a:path>
              <a:path w="1200785" h="1200785">
                <a:moveTo>
                  <a:pt x="159981" y="359940"/>
                </a:moveTo>
                <a:lnTo>
                  <a:pt x="121071" y="367742"/>
                </a:lnTo>
                <a:lnTo>
                  <a:pt x="89297" y="389087"/>
                </a:lnTo>
                <a:lnTo>
                  <a:pt x="67874" y="420887"/>
                </a:lnTo>
                <a:lnTo>
                  <a:pt x="60038" y="459953"/>
                </a:lnTo>
                <a:lnTo>
                  <a:pt x="60068" y="1040080"/>
                </a:lnTo>
                <a:lnTo>
                  <a:pt x="100123" y="1040080"/>
                </a:lnTo>
                <a:lnTo>
                  <a:pt x="100053" y="459953"/>
                </a:lnTo>
                <a:lnTo>
                  <a:pt x="104666" y="436822"/>
                </a:lnTo>
                <a:lnTo>
                  <a:pt x="117401" y="417686"/>
                </a:lnTo>
                <a:lnTo>
                  <a:pt x="136436" y="404719"/>
                </a:lnTo>
                <a:lnTo>
                  <a:pt x="159981" y="399947"/>
                </a:lnTo>
                <a:lnTo>
                  <a:pt x="323048" y="399947"/>
                </a:lnTo>
                <a:lnTo>
                  <a:pt x="329304" y="389545"/>
                </a:lnTo>
                <a:lnTo>
                  <a:pt x="335932" y="379435"/>
                </a:lnTo>
                <a:lnTo>
                  <a:pt x="342956" y="369561"/>
                </a:lnTo>
                <a:lnTo>
                  <a:pt x="350351" y="359942"/>
                </a:lnTo>
                <a:lnTo>
                  <a:pt x="159981" y="359940"/>
                </a:lnTo>
                <a:close/>
              </a:path>
              <a:path w="1200785" h="1200785">
                <a:moveTo>
                  <a:pt x="303449" y="439950"/>
                </a:moveTo>
                <a:lnTo>
                  <a:pt x="159975" y="439952"/>
                </a:lnTo>
                <a:lnTo>
                  <a:pt x="140078" y="1040080"/>
                </a:lnTo>
                <a:lnTo>
                  <a:pt x="1060143" y="1040080"/>
                </a:lnTo>
                <a:lnTo>
                  <a:pt x="1060143" y="880107"/>
                </a:lnTo>
                <a:lnTo>
                  <a:pt x="600191" y="880107"/>
                </a:lnTo>
                <a:lnTo>
                  <a:pt x="552902" y="876630"/>
                </a:lnTo>
                <a:lnTo>
                  <a:pt x="507760" y="866534"/>
                </a:lnTo>
                <a:lnTo>
                  <a:pt x="465263" y="850315"/>
                </a:lnTo>
                <a:lnTo>
                  <a:pt x="425907" y="828473"/>
                </a:lnTo>
                <a:lnTo>
                  <a:pt x="390188" y="801506"/>
                </a:lnTo>
                <a:lnTo>
                  <a:pt x="358602" y="769914"/>
                </a:lnTo>
                <a:lnTo>
                  <a:pt x="331647" y="734194"/>
                </a:lnTo>
                <a:lnTo>
                  <a:pt x="309817" y="694846"/>
                </a:lnTo>
                <a:lnTo>
                  <a:pt x="293610" y="652368"/>
                </a:lnTo>
                <a:lnTo>
                  <a:pt x="283522" y="607258"/>
                </a:lnTo>
                <a:lnTo>
                  <a:pt x="280049" y="560016"/>
                </a:lnTo>
                <a:lnTo>
                  <a:pt x="281527" y="529704"/>
                </a:lnTo>
                <a:lnTo>
                  <a:pt x="281616" y="528534"/>
                </a:lnTo>
                <a:lnTo>
                  <a:pt x="286052" y="498378"/>
                </a:lnTo>
                <a:lnTo>
                  <a:pt x="293402" y="468662"/>
                </a:lnTo>
                <a:lnTo>
                  <a:pt x="303484" y="440001"/>
                </a:lnTo>
                <a:close/>
              </a:path>
              <a:path w="1200785" h="1200785">
                <a:moveTo>
                  <a:pt x="1040243" y="359940"/>
                </a:moveTo>
                <a:lnTo>
                  <a:pt x="850026" y="359990"/>
                </a:lnTo>
                <a:lnTo>
                  <a:pt x="857398" y="369579"/>
                </a:lnTo>
                <a:lnTo>
                  <a:pt x="864379" y="379437"/>
                </a:lnTo>
                <a:lnTo>
                  <a:pt x="870995" y="389567"/>
                </a:lnTo>
                <a:lnTo>
                  <a:pt x="877229" y="399895"/>
                </a:lnTo>
                <a:lnTo>
                  <a:pt x="1040200" y="399947"/>
                </a:lnTo>
                <a:lnTo>
                  <a:pt x="1082904" y="417686"/>
                </a:lnTo>
                <a:lnTo>
                  <a:pt x="1100132" y="459953"/>
                </a:lnTo>
                <a:lnTo>
                  <a:pt x="1100151" y="1040029"/>
                </a:lnTo>
                <a:lnTo>
                  <a:pt x="1140156" y="1040029"/>
                </a:lnTo>
                <a:lnTo>
                  <a:pt x="1140186" y="459953"/>
                </a:lnTo>
                <a:lnTo>
                  <a:pt x="1132350" y="420887"/>
                </a:lnTo>
                <a:lnTo>
                  <a:pt x="1110927" y="389087"/>
                </a:lnTo>
                <a:lnTo>
                  <a:pt x="1079153" y="367742"/>
                </a:lnTo>
                <a:lnTo>
                  <a:pt x="1040243" y="359940"/>
                </a:lnTo>
                <a:close/>
              </a:path>
              <a:path w="1200785" h="1200785">
                <a:moveTo>
                  <a:pt x="1040239" y="440001"/>
                </a:moveTo>
                <a:lnTo>
                  <a:pt x="896926" y="440001"/>
                </a:lnTo>
                <a:lnTo>
                  <a:pt x="906964" y="468704"/>
                </a:lnTo>
                <a:lnTo>
                  <a:pt x="914228" y="498378"/>
                </a:lnTo>
                <a:lnTo>
                  <a:pt x="918593" y="528534"/>
                </a:lnTo>
                <a:lnTo>
                  <a:pt x="918681" y="529704"/>
                </a:lnTo>
                <a:lnTo>
                  <a:pt x="920129" y="560016"/>
                </a:lnTo>
                <a:lnTo>
                  <a:pt x="916664" y="607258"/>
                </a:lnTo>
                <a:lnTo>
                  <a:pt x="906584" y="652461"/>
                </a:lnTo>
                <a:lnTo>
                  <a:pt x="890395" y="694957"/>
                </a:lnTo>
                <a:lnTo>
                  <a:pt x="868589" y="734307"/>
                </a:lnTo>
                <a:lnTo>
                  <a:pt x="841659" y="770018"/>
                </a:lnTo>
                <a:lnTo>
                  <a:pt x="810100" y="801593"/>
                </a:lnTo>
                <a:lnTo>
                  <a:pt x="774408" y="828537"/>
                </a:lnTo>
                <a:lnTo>
                  <a:pt x="735076" y="850356"/>
                </a:lnTo>
                <a:lnTo>
                  <a:pt x="692599" y="866554"/>
                </a:lnTo>
                <a:lnTo>
                  <a:pt x="647473" y="876636"/>
                </a:lnTo>
                <a:lnTo>
                  <a:pt x="600191" y="880107"/>
                </a:lnTo>
                <a:lnTo>
                  <a:pt x="1060143" y="880107"/>
                </a:lnTo>
                <a:lnTo>
                  <a:pt x="1060113" y="459953"/>
                </a:lnTo>
                <a:lnTo>
                  <a:pt x="1047927" y="441532"/>
                </a:lnTo>
                <a:lnTo>
                  <a:pt x="1040239" y="440001"/>
                </a:lnTo>
                <a:close/>
              </a:path>
              <a:path w="1200785" h="1200785">
                <a:moveTo>
                  <a:pt x="456274" y="319779"/>
                </a:moveTo>
                <a:lnTo>
                  <a:pt x="418051" y="347193"/>
                </a:lnTo>
                <a:lnTo>
                  <a:pt x="385347" y="380261"/>
                </a:lnTo>
                <a:lnTo>
                  <a:pt x="358690" y="418129"/>
                </a:lnTo>
                <a:lnTo>
                  <a:pt x="338602" y="459953"/>
                </a:lnTo>
                <a:lnTo>
                  <a:pt x="360105" y="459953"/>
                </a:lnTo>
                <a:lnTo>
                  <a:pt x="383594" y="464702"/>
                </a:lnTo>
                <a:lnTo>
                  <a:pt x="402654" y="477617"/>
                </a:lnTo>
                <a:lnTo>
                  <a:pt x="415440" y="496703"/>
                </a:lnTo>
                <a:lnTo>
                  <a:pt x="421719" y="527916"/>
                </a:lnTo>
                <a:lnTo>
                  <a:pt x="426063" y="534255"/>
                </a:lnTo>
                <a:lnTo>
                  <a:pt x="432432" y="538448"/>
                </a:lnTo>
                <a:lnTo>
                  <a:pt x="440115" y="539963"/>
                </a:lnTo>
                <a:lnTo>
                  <a:pt x="480070" y="539963"/>
                </a:lnTo>
                <a:lnTo>
                  <a:pt x="503567" y="544706"/>
                </a:lnTo>
                <a:lnTo>
                  <a:pt x="522644" y="557621"/>
                </a:lnTo>
                <a:lnTo>
                  <a:pt x="535448" y="576734"/>
                </a:lnTo>
                <a:lnTo>
                  <a:pt x="540127" y="600069"/>
                </a:lnTo>
                <a:lnTo>
                  <a:pt x="535448" y="623375"/>
                </a:lnTo>
                <a:lnTo>
                  <a:pt x="522644" y="642419"/>
                </a:lnTo>
                <a:lnTo>
                  <a:pt x="503567" y="655265"/>
                </a:lnTo>
                <a:lnTo>
                  <a:pt x="480070" y="659978"/>
                </a:lnTo>
                <a:lnTo>
                  <a:pt x="338548" y="660027"/>
                </a:lnTo>
                <a:lnTo>
                  <a:pt x="359443" y="703159"/>
                </a:lnTo>
                <a:lnTo>
                  <a:pt x="387143" y="741771"/>
                </a:lnTo>
                <a:lnTo>
                  <a:pt x="420857" y="775092"/>
                </a:lnTo>
                <a:lnTo>
                  <a:pt x="459798" y="802352"/>
                </a:lnTo>
                <a:lnTo>
                  <a:pt x="503175" y="822777"/>
                </a:lnTo>
                <a:lnTo>
                  <a:pt x="550200" y="835598"/>
                </a:lnTo>
                <a:lnTo>
                  <a:pt x="600085" y="840044"/>
                </a:lnTo>
                <a:lnTo>
                  <a:pt x="610260" y="839858"/>
                </a:lnTo>
                <a:lnTo>
                  <a:pt x="620319" y="839312"/>
                </a:lnTo>
                <a:lnTo>
                  <a:pt x="630274" y="838419"/>
                </a:lnTo>
                <a:lnTo>
                  <a:pt x="640140" y="837192"/>
                </a:lnTo>
                <a:lnTo>
                  <a:pt x="640140" y="820041"/>
                </a:lnTo>
                <a:lnTo>
                  <a:pt x="580032" y="800039"/>
                </a:lnTo>
                <a:lnTo>
                  <a:pt x="556790" y="795352"/>
                </a:lnTo>
                <a:lnTo>
                  <a:pt x="537739" y="782537"/>
                </a:lnTo>
                <a:lnTo>
                  <a:pt x="524858" y="763458"/>
                </a:lnTo>
                <a:lnTo>
                  <a:pt x="520125" y="739982"/>
                </a:lnTo>
                <a:lnTo>
                  <a:pt x="524858" y="716507"/>
                </a:lnTo>
                <a:lnTo>
                  <a:pt x="537739" y="697483"/>
                </a:lnTo>
                <a:lnTo>
                  <a:pt x="556790" y="684730"/>
                </a:lnTo>
                <a:lnTo>
                  <a:pt x="580032" y="680074"/>
                </a:lnTo>
                <a:lnTo>
                  <a:pt x="853116" y="680024"/>
                </a:lnTo>
                <a:lnTo>
                  <a:pt x="861252" y="661018"/>
                </a:lnTo>
                <a:lnTo>
                  <a:pt x="867949" y="641319"/>
                </a:lnTo>
                <a:lnTo>
                  <a:pt x="873193" y="620982"/>
                </a:lnTo>
                <a:lnTo>
                  <a:pt x="876969" y="600063"/>
                </a:lnTo>
                <a:lnTo>
                  <a:pt x="660097" y="600063"/>
                </a:lnTo>
                <a:lnTo>
                  <a:pt x="636848" y="595355"/>
                </a:lnTo>
                <a:lnTo>
                  <a:pt x="617779" y="582498"/>
                </a:lnTo>
                <a:lnTo>
                  <a:pt x="604881" y="563398"/>
                </a:lnTo>
                <a:lnTo>
                  <a:pt x="600140" y="539957"/>
                </a:lnTo>
                <a:lnTo>
                  <a:pt x="604881" y="516530"/>
                </a:lnTo>
                <a:lnTo>
                  <a:pt x="617779" y="497464"/>
                </a:lnTo>
                <a:lnTo>
                  <a:pt x="636848" y="484642"/>
                </a:lnTo>
                <a:lnTo>
                  <a:pt x="660097" y="479949"/>
                </a:lnTo>
                <a:lnTo>
                  <a:pt x="700102" y="479949"/>
                </a:lnTo>
                <a:lnTo>
                  <a:pt x="708074" y="478316"/>
                </a:lnTo>
                <a:lnTo>
                  <a:pt x="714448" y="473936"/>
                </a:lnTo>
                <a:lnTo>
                  <a:pt x="718674" y="467586"/>
                </a:lnTo>
                <a:lnTo>
                  <a:pt x="724938" y="436457"/>
                </a:lnTo>
                <a:lnTo>
                  <a:pt x="737819" y="417372"/>
                </a:lnTo>
                <a:lnTo>
                  <a:pt x="756870" y="404598"/>
                </a:lnTo>
                <a:lnTo>
                  <a:pt x="780112" y="399939"/>
                </a:lnTo>
                <a:lnTo>
                  <a:pt x="829968" y="399939"/>
                </a:lnTo>
                <a:lnTo>
                  <a:pt x="811884" y="376690"/>
                </a:lnTo>
                <a:lnTo>
                  <a:pt x="791394" y="355415"/>
                </a:lnTo>
                <a:lnTo>
                  <a:pt x="768739" y="336361"/>
                </a:lnTo>
                <a:lnTo>
                  <a:pt x="744380" y="319929"/>
                </a:lnTo>
                <a:lnTo>
                  <a:pt x="459075" y="319929"/>
                </a:lnTo>
                <a:lnTo>
                  <a:pt x="456274" y="319779"/>
                </a:lnTo>
                <a:close/>
              </a:path>
              <a:path w="1200785" h="1200785">
                <a:moveTo>
                  <a:pt x="829894" y="720040"/>
                </a:moveTo>
                <a:lnTo>
                  <a:pt x="580014" y="720140"/>
                </a:lnTo>
                <a:lnTo>
                  <a:pt x="572095" y="721745"/>
                </a:lnTo>
                <a:lnTo>
                  <a:pt x="565788" y="726079"/>
                </a:lnTo>
                <a:lnTo>
                  <a:pt x="561618" y="732418"/>
                </a:lnTo>
                <a:lnTo>
                  <a:pt x="560112" y="740042"/>
                </a:lnTo>
                <a:lnTo>
                  <a:pt x="561618" y="747690"/>
                </a:lnTo>
                <a:lnTo>
                  <a:pt x="565787" y="754081"/>
                </a:lnTo>
                <a:lnTo>
                  <a:pt x="572095" y="758466"/>
                </a:lnTo>
                <a:lnTo>
                  <a:pt x="580014" y="760095"/>
                </a:lnTo>
                <a:lnTo>
                  <a:pt x="619969" y="760095"/>
                </a:lnTo>
                <a:lnTo>
                  <a:pt x="643538" y="764844"/>
                </a:lnTo>
                <a:lnTo>
                  <a:pt x="662625" y="777760"/>
                </a:lnTo>
                <a:lnTo>
                  <a:pt x="675411" y="796845"/>
                </a:lnTo>
                <a:lnTo>
                  <a:pt x="680065" y="820041"/>
                </a:lnTo>
                <a:lnTo>
                  <a:pt x="680077" y="828404"/>
                </a:lnTo>
                <a:lnTo>
                  <a:pt x="724378" y="810986"/>
                </a:lnTo>
                <a:lnTo>
                  <a:pt x="764606" y="786617"/>
                </a:lnTo>
                <a:lnTo>
                  <a:pt x="800023" y="756050"/>
                </a:lnTo>
                <a:lnTo>
                  <a:pt x="829894" y="720040"/>
                </a:lnTo>
                <a:close/>
              </a:path>
              <a:path w="1200785" h="1200785">
                <a:moveTo>
                  <a:pt x="360045" y="499958"/>
                </a:moveTo>
                <a:lnTo>
                  <a:pt x="323777" y="514805"/>
                </a:lnTo>
                <a:lnTo>
                  <a:pt x="320208" y="554108"/>
                </a:lnTo>
                <a:lnTo>
                  <a:pt x="320138" y="563398"/>
                </a:lnTo>
                <a:lnTo>
                  <a:pt x="320474" y="575296"/>
                </a:lnTo>
                <a:lnTo>
                  <a:pt x="321743" y="590482"/>
                </a:lnTo>
                <a:lnTo>
                  <a:pt x="323798" y="605358"/>
                </a:lnTo>
                <a:lnTo>
                  <a:pt x="326594" y="619973"/>
                </a:lnTo>
                <a:lnTo>
                  <a:pt x="480059" y="619973"/>
                </a:lnTo>
                <a:lnTo>
                  <a:pt x="488024" y="618403"/>
                </a:lnTo>
                <a:lnTo>
                  <a:pt x="494380" y="614128"/>
                </a:lnTo>
                <a:lnTo>
                  <a:pt x="498589" y="607799"/>
                </a:lnTo>
                <a:lnTo>
                  <a:pt x="500111" y="600063"/>
                </a:lnTo>
                <a:lnTo>
                  <a:pt x="498589" y="592316"/>
                </a:lnTo>
                <a:lnTo>
                  <a:pt x="494380" y="585937"/>
                </a:lnTo>
                <a:lnTo>
                  <a:pt x="488024" y="581611"/>
                </a:lnTo>
                <a:lnTo>
                  <a:pt x="480059" y="580017"/>
                </a:lnTo>
                <a:lnTo>
                  <a:pt x="440104" y="579968"/>
                </a:lnTo>
                <a:lnTo>
                  <a:pt x="416847" y="575296"/>
                </a:lnTo>
                <a:lnTo>
                  <a:pt x="397762" y="562509"/>
                </a:lnTo>
                <a:lnTo>
                  <a:pt x="384846" y="543450"/>
                </a:lnTo>
                <a:lnTo>
                  <a:pt x="378497" y="511997"/>
                </a:lnTo>
                <a:lnTo>
                  <a:pt x="374159" y="505646"/>
                </a:lnTo>
                <a:lnTo>
                  <a:pt x="367777" y="501451"/>
                </a:lnTo>
                <a:lnTo>
                  <a:pt x="360045" y="499958"/>
                </a:lnTo>
                <a:close/>
              </a:path>
              <a:path w="1200785" h="1200785">
                <a:moveTo>
                  <a:pt x="660088" y="519960"/>
                </a:moveTo>
                <a:lnTo>
                  <a:pt x="652148" y="521532"/>
                </a:lnTo>
                <a:lnTo>
                  <a:pt x="645843" y="525817"/>
                </a:lnTo>
                <a:lnTo>
                  <a:pt x="641685" y="532175"/>
                </a:lnTo>
                <a:lnTo>
                  <a:pt x="640186" y="539963"/>
                </a:lnTo>
                <a:lnTo>
                  <a:pt x="641692" y="547750"/>
                </a:lnTo>
                <a:lnTo>
                  <a:pt x="645861" y="554108"/>
                </a:lnTo>
                <a:lnTo>
                  <a:pt x="652169" y="558394"/>
                </a:lnTo>
                <a:lnTo>
                  <a:pt x="660088" y="559965"/>
                </a:lnTo>
                <a:lnTo>
                  <a:pt x="880071" y="559965"/>
                </a:lnTo>
                <a:lnTo>
                  <a:pt x="878321" y="528534"/>
                </a:lnTo>
                <a:lnTo>
                  <a:pt x="876884" y="520010"/>
                </a:lnTo>
                <a:lnTo>
                  <a:pt x="700093" y="520010"/>
                </a:lnTo>
                <a:lnTo>
                  <a:pt x="660088" y="519960"/>
                </a:lnTo>
                <a:close/>
              </a:path>
              <a:path w="1200785" h="1200785">
                <a:moveTo>
                  <a:pt x="853117" y="439950"/>
                </a:moveTo>
                <a:lnTo>
                  <a:pt x="780097" y="440001"/>
                </a:lnTo>
                <a:lnTo>
                  <a:pt x="760201" y="460103"/>
                </a:lnTo>
                <a:lnTo>
                  <a:pt x="755436" y="483534"/>
                </a:lnTo>
                <a:lnTo>
                  <a:pt x="742486" y="502564"/>
                </a:lnTo>
                <a:lnTo>
                  <a:pt x="723367" y="515340"/>
                </a:lnTo>
                <a:lnTo>
                  <a:pt x="700093" y="520010"/>
                </a:lnTo>
                <a:lnTo>
                  <a:pt x="876884" y="520010"/>
                </a:lnTo>
                <a:lnTo>
                  <a:pt x="873158" y="497913"/>
                </a:lnTo>
                <a:lnTo>
                  <a:pt x="864713" y="468315"/>
                </a:lnTo>
                <a:lnTo>
                  <a:pt x="853117" y="439950"/>
                </a:lnTo>
                <a:close/>
              </a:path>
              <a:path w="1200785" h="1200785">
                <a:moveTo>
                  <a:pt x="744158" y="319779"/>
                </a:moveTo>
                <a:lnTo>
                  <a:pt x="741307" y="319929"/>
                </a:lnTo>
                <a:lnTo>
                  <a:pt x="744380" y="319929"/>
                </a:lnTo>
                <a:lnTo>
                  <a:pt x="744158" y="319779"/>
                </a:lnTo>
                <a:close/>
              </a:path>
              <a:path w="1200785" h="1200785">
                <a:moveTo>
                  <a:pt x="440055" y="1080084"/>
                </a:moveTo>
                <a:lnTo>
                  <a:pt x="0" y="1080133"/>
                </a:lnTo>
                <a:lnTo>
                  <a:pt x="17363" y="1130032"/>
                </a:lnTo>
                <a:lnTo>
                  <a:pt x="48930" y="1167844"/>
                </a:lnTo>
                <a:lnTo>
                  <a:pt x="90700" y="1191818"/>
                </a:lnTo>
                <a:lnTo>
                  <a:pt x="138666" y="1200199"/>
                </a:lnTo>
                <a:lnTo>
                  <a:pt x="1061483" y="1200148"/>
                </a:lnTo>
                <a:lnTo>
                  <a:pt x="1109928" y="1191542"/>
                </a:lnTo>
                <a:lnTo>
                  <a:pt x="1151900" y="1167188"/>
                </a:lnTo>
                <a:lnTo>
                  <a:pt x="1157785" y="1160094"/>
                </a:lnTo>
                <a:lnTo>
                  <a:pt x="500269" y="1160094"/>
                </a:lnTo>
                <a:lnTo>
                  <a:pt x="476862" y="1155416"/>
                </a:lnTo>
                <a:lnTo>
                  <a:pt x="457739" y="1142623"/>
                </a:lnTo>
                <a:lnTo>
                  <a:pt x="444842" y="1123576"/>
                </a:lnTo>
                <a:lnTo>
                  <a:pt x="440132" y="1100236"/>
                </a:lnTo>
                <a:lnTo>
                  <a:pt x="440055" y="1080084"/>
                </a:lnTo>
                <a:close/>
              </a:path>
              <a:path w="1200785" h="1200785">
                <a:moveTo>
                  <a:pt x="1200201" y="1080034"/>
                </a:moveTo>
                <a:lnTo>
                  <a:pt x="760197" y="1080034"/>
                </a:lnTo>
                <a:lnTo>
                  <a:pt x="760177" y="1100236"/>
                </a:lnTo>
                <a:lnTo>
                  <a:pt x="755432" y="1123681"/>
                </a:lnTo>
                <a:lnTo>
                  <a:pt x="742482" y="1142716"/>
                </a:lnTo>
                <a:lnTo>
                  <a:pt x="723363" y="1155451"/>
                </a:lnTo>
                <a:lnTo>
                  <a:pt x="700090" y="1160094"/>
                </a:lnTo>
                <a:lnTo>
                  <a:pt x="1157785" y="1160094"/>
                </a:lnTo>
                <a:lnTo>
                  <a:pt x="1183343" y="1129286"/>
                </a:lnTo>
                <a:lnTo>
                  <a:pt x="1200201" y="1080034"/>
                </a:lnTo>
                <a:close/>
              </a:path>
              <a:path w="1200785" h="1200785">
                <a:moveTo>
                  <a:pt x="720133" y="1080084"/>
                </a:moveTo>
                <a:lnTo>
                  <a:pt x="480059" y="1080133"/>
                </a:lnTo>
                <a:lnTo>
                  <a:pt x="480059" y="1100236"/>
                </a:lnTo>
                <a:lnTo>
                  <a:pt x="481668" y="1108177"/>
                </a:lnTo>
                <a:lnTo>
                  <a:pt x="486029" y="1114481"/>
                </a:lnTo>
                <a:lnTo>
                  <a:pt x="492443" y="1118639"/>
                </a:lnTo>
                <a:lnTo>
                  <a:pt x="500212" y="1120138"/>
                </a:lnTo>
                <a:lnTo>
                  <a:pt x="699981" y="1120138"/>
                </a:lnTo>
                <a:lnTo>
                  <a:pt x="720133" y="1080084"/>
                </a:lnTo>
                <a:close/>
              </a:path>
            </a:pathLst>
          </a:custGeom>
          <a:solidFill>
            <a:srgbClr val="00BF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095784" y="1964791"/>
            <a:ext cx="1220470" cy="748030"/>
          </a:xfrm>
          <a:custGeom>
            <a:avLst/>
            <a:gdLst/>
            <a:ahLst/>
            <a:cxnLst/>
            <a:rect l="l" t="t" r="r" b="b"/>
            <a:pathLst>
              <a:path w="1220470" h="748030">
                <a:moveTo>
                  <a:pt x="350837" y="259334"/>
                </a:moveTo>
                <a:lnTo>
                  <a:pt x="341401" y="209003"/>
                </a:lnTo>
                <a:lnTo>
                  <a:pt x="315010" y="169672"/>
                </a:lnTo>
                <a:lnTo>
                  <a:pt x="274523" y="144056"/>
                </a:lnTo>
                <a:lnTo>
                  <a:pt x="222821" y="134912"/>
                </a:lnTo>
                <a:lnTo>
                  <a:pt x="171107" y="144056"/>
                </a:lnTo>
                <a:lnTo>
                  <a:pt x="130619" y="169672"/>
                </a:lnTo>
                <a:lnTo>
                  <a:pt x="104228" y="209003"/>
                </a:lnTo>
                <a:lnTo>
                  <a:pt x="94805" y="259334"/>
                </a:lnTo>
                <a:lnTo>
                  <a:pt x="97510" y="288925"/>
                </a:lnTo>
                <a:lnTo>
                  <a:pt x="116243" y="344741"/>
                </a:lnTo>
                <a:lnTo>
                  <a:pt x="139611" y="379857"/>
                </a:lnTo>
                <a:lnTo>
                  <a:pt x="179832" y="412813"/>
                </a:lnTo>
                <a:lnTo>
                  <a:pt x="222313" y="423100"/>
                </a:lnTo>
                <a:lnTo>
                  <a:pt x="237032" y="421779"/>
                </a:lnTo>
                <a:lnTo>
                  <a:pt x="277622" y="405295"/>
                </a:lnTo>
                <a:lnTo>
                  <a:pt x="313728" y="369951"/>
                </a:lnTo>
                <a:lnTo>
                  <a:pt x="340944" y="317563"/>
                </a:lnTo>
                <a:lnTo>
                  <a:pt x="350837" y="259334"/>
                </a:lnTo>
                <a:close/>
              </a:path>
              <a:path w="1220470" h="748030">
                <a:moveTo>
                  <a:pt x="390398" y="652729"/>
                </a:moveTo>
                <a:lnTo>
                  <a:pt x="366293" y="620229"/>
                </a:lnTo>
                <a:lnTo>
                  <a:pt x="344258" y="583501"/>
                </a:lnTo>
                <a:lnTo>
                  <a:pt x="327736" y="544195"/>
                </a:lnTo>
                <a:lnTo>
                  <a:pt x="316966" y="502932"/>
                </a:lnTo>
                <a:lnTo>
                  <a:pt x="312191" y="460362"/>
                </a:lnTo>
                <a:lnTo>
                  <a:pt x="312191" y="455104"/>
                </a:lnTo>
                <a:lnTo>
                  <a:pt x="312191" y="453745"/>
                </a:lnTo>
                <a:lnTo>
                  <a:pt x="312534" y="447408"/>
                </a:lnTo>
                <a:lnTo>
                  <a:pt x="313232" y="441007"/>
                </a:lnTo>
                <a:lnTo>
                  <a:pt x="313740" y="434657"/>
                </a:lnTo>
                <a:lnTo>
                  <a:pt x="318706" y="412381"/>
                </a:lnTo>
                <a:lnTo>
                  <a:pt x="315569" y="415505"/>
                </a:lnTo>
                <a:lnTo>
                  <a:pt x="312483" y="418299"/>
                </a:lnTo>
                <a:lnTo>
                  <a:pt x="309130" y="421055"/>
                </a:lnTo>
                <a:lnTo>
                  <a:pt x="304685" y="424903"/>
                </a:lnTo>
                <a:lnTo>
                  <a:pt x="256374" y="450100"/>
                </a:lnTo>
                <a:lnTo>
                  <a:pt x="222072" y="455104"/>
                </a:lnTo>
                <a:lnTo>
                  <a:pt x="204711" y="453745"/>
                </a:lnTo>
                <a:lnTo>
                  <a:pt x="156019" y="436156"/>
                </a:lnTo>
                <a:lnTo>
                  <a:pt x="123113" y="410146"/>
                </a:lnTo>
                <a:lnTo>
                  <a:pt x="117754" y="404152"/>
                </a:lnTo>
                <a:lnTo>
                  <a:pt x="81318" y="412940"/>
                </a:lnTo>
                <a:lnTo>
                  <a:pt x="42849" y="431571"/>
                </a:lnTo>
                <a:lnTo>
                  <a:pt x="12382" y="464566"/>
                </a:lnTo>
                <a:lnTo>
                  <a:pt x="0" y="516420"/>
                </a:lnTo>
                <a:lnTo>
                  <a:pt x="4584" y="552551"/>
                </a:lnTo>
                <a:lnTo>
                  <a:pt x="17589" y="591032"/>
                </a:lnTo>
                <a:lnTo>
                  <a:pt x="38125" y="629666"/>
                </a:lnTo>
                <a:lnTo>
                  <a:pt x="65290" y="666229"/>
                </a:lnTo>
                <a:lnTo>
                  <a:pt x="98183" y="698512"/>
                </a:lnTo>
                <a:lnTo>
                  <a:pt x="135928" y="724306"/>
                </a:lnTo>
                <a:lnTo>
                  <a:pt x="177596" y="741413"/>
                </a:lnTo>
                <a:lnTo>
                  <a:pt x="222326" y="747585"/>
                </a:lnTo>
                <a:lnTo>
                  <a:pt x="271310" y="740206"/>
                </a:lnTo>
                <a:lnTo>
                  <a:pt x="316534" y="719975"/>
                </a:lnTo>
                <a:lnTo>
                  <a:pt x="356692" y="689851"/>
                </a:lnTo>
                <a:lnTo>
                  <a:pt x="390398" y="652729"/>
                </a:lnTo>
                <a:close/>
              </a:path>
              <a:path w="1220470" h="748030">
                <a:moveTo>
                  <a:pt x="762800" y="147320"/>
                </a:moveTo>
                <a:lnTo>
                  <a:pt x="755561" y="98679"/>
                </a:lnTo>
                <a:lnTo>
                  <a:pt x="734987" y="57975"/>
                </a:lnTo>
                <a:lnTo>
                  <a:pt x="702805" y="26860"/>
                </a:lnTo>
                <a:lnTo>
                  <a:pt x="660730" y="6985"/>
                </a:lnTo>
                <a:lnTo>
                  <a:pt x="610476" y="0"/>
                </a:lnTo>
                <a:lnTo>
                  <a:pt x="560235" y="6985"/>
                </a:lnTo>
                <a:lnTo>
                  <a:pt x="518160" y="26860"/>
                </a:lnTo>
                <a:lnTo>
                  <a:pt x="485978" y="57975"/>
                </a:lnTo>
                <a:lnTo>
                  <a:pt x="465404" y="98679"/>
                </a:lnTo>
                <a:lnTo>
                  <a:pt x="458165" y="147320"/>
                </a:lnTo>
                <a:lnTo>
                  <a:pt x="462419" y="186931"/>
                </a:lnTo>
                <a:lnTo>
                  <a:pt x="473303" y="224942"/>
                </a:lnTo>
                <a:lnTo>
                  <a:pt x="490512" y="260540"/>
                </a:lnTo>
                <a:lnTo>
                  <a:pt x="513727" y="292887"/>
                </a:lnTo>
                <a:lnTo>
                  <a:pt x="545566" y="321437"/>
                </a:lnTo>
                <a:lnTo>
                  <a:pt x="610476" y="342595"/>
                </a:lnTo>
                <a:lnTo>
                  <a:pt x="644207" y="337299"/>
                </a:lnTo>
                <a:lnTo>
                  <a:pt x="684022" y="315061"/>
                </a:lnTo>
                <a:lnTo>
                  <a:pt x="730453" y="260527"/>
                </a:lnTo>
                <a:lnTo>
                  <a:pt x="747661" y="224942"/>
                </a:lnTo>
                <a:lnTo>
                  <a:pt x="758545" y="186918"/>
                </a:lnTo>
                <a:lnTo>
                  <a:pt x="762800" y="147320"/>
                </a:lnTo>
                <a:close/>
              </a:path>
              <a:path w="1220470" h="748030">
                <a:moveTo>
                  <a:pt x="876744" y="452056"/>
                </a:moveTo>
                <a:lnTo>
                  <a:pt x="875995" y="447548"/>
                </a:lnTo>
                <a:lnTo>
                  <a:pt x="875449" y="441045"/>
                </a:lnTo>
                <a:lnTo>
                  <a:pt x="874496" y="434644"/>
                </a:lnTo>
                <a:lnTo>
                  <a:pt x="861733" y="398386"/>
                </a:lnTo>
                <a:lnTo>
                  <a:pt x="819251" y="355765"/>
                </a:lnTo>
                <a:lnTo>
                  <a:pt x="783678" y="339051"/>
                </a:lnTo>
                <a:lnTo>
                  <a:pt x="720686" y="324891"/>
                </a:lnTo>
                <a:lnTo>
                  <a:pt x="714235" y="331190"/>
                </a:lnTo>
                <a:lnTo>
                  <a:pt x="707491" y="337172"/>
                </a:lnTo>
                <a:lnTo>
                  <a:pt x="700468" y="342849"/>
                </a:lnTo>
                <a:lnTo>
                  <a:pt x="693178" y="348183"/>
                </a:lnTo>
                <a:lnTo>
                  <a:pt x="653402" y="368046"/>
                </a:lnTo>
                <a:lnTo>
                  <a:pt x="610463" y="374662"/>
                </a:lnTo>
                <a:lnTo>
                  <a:pt x="567524" y="368046"/>
                </a:lnTo>
                <a:lnTo>
                  <a:pt x="527761" y="348183"/>
                </a:lnTo>
                <a:lnTo>
                  <a:pt x="500253" y="325386"/>
                </a:lnTo>
                <a:lnTo>
                  <a:pt x="471932" y="330060"/>
                </a:lnTo>
                <a:lnTo>
                  <a:pt x="401688" y="356260"/>
                </a:lnTo>
                <a:lnTo>
                  <a:pt x="370687" y="382600"/>
                </a:lnTo>
                <a:lnTo>
                  <a:pt x="351332" y="416293"/>
                </a:lnTo>
                <a:lnTo>
                  <a:pt x="344982" y="448056"/>
                </a:lnTo>
                <a:lnTo>
                  <a:pt x="344982" y="452158"/>
                </a:lnTo>
                <a:lnTo>
                  <a:pt x="344233" y="456107"/>
                </a:lnTo>
                <a:lnTo>
                  <a:pt x="344233" y="460857"/>
                </a:lnTo>
                <a:lnTo>
                  <a:pt x="348107" y="494817"/>
                </a:lnTo>
                <a:lnTo>
                  <a:pt x="368795" y="559562"/>
                </a:lnTo>
                <a:lnTo>
                  <a:pt x="393090" y="602322"/>
                </a:lnTo>
                <a:lnTo>
                  <a:pt x="403098" y="614832"/>
                </a:lnTo>
                <a:lnTo>
                  <a:pt x="406044" y="619721"/>
                </a:lnTo>
                <a:lnTo>
                  <a:pt x="410895" y="625233"/>
                </a:lnTo>
                <a:lnTo>
                  <a:pt x="419519" y="636028"/>
                </a:lnTo>
                <a:lnTo>
                  <a:pt x="428332" y="646150"/>
                </a:lnTo>
                <a:lnTo>
                  <a:pt x="471093" y="685990"/>
                </a:lnTo>
                <a:lnTo>
                  <a:pt x="514261" y="713587"/>
                </a:lnTo>
                <a:lnTo>
                  <a:pt x="561543" y="731723"/>
                </a:lnTo>
                <a:lnTo>
                  <a:pt x="612114" y="738238"/>
                </a:lnTo>
                <a:lnTo>
                  <a:pt x="662393" y="731634"/>
                </a:lnTo>
                <a:lnTo>
                  <a:pt x="709028" y="713320"/>
                </a:lnTo>
                <a:lnTo>
                  <a:pt x="751598" y="685546"/>
                </a:lnTo>
                <a:lnTo>
                  <a:pt x="789686" y="650582"/>
                </a:lnTo>
                <a:lnTo>
                  <a:pt x="828992" y="602424"/>
                </a:lnTo>
                <a:lnTo>
                  <a:pt x="832789" y="595274"/>
                </a:lnTo>
                <a:lnTo>
                  <a:pt x="837298" y="589026"/>
                </a:lnTo>
                <a:lnTo>
                  <a:pt x="853351" y="558927"/>
                </a:lnTo>
                <a:lnTo>
                  <a:pt x="865365" y="527215"/>
                </a:lnTo>
                <a:lnTo>
                  <a:pt x="873213" y="494220"/>
                </a:lnTo>
                <a:lnTo>
                  <a:pt x="876744" y="460349"/>
                </a:lnTo>
                <a:lnTo>
                  <a:pt x="876744" y="452056"/>
                </a:lnTo>
                <a:close/>
              </a:path>
              <a:path w="1220470" h="748030">
                <a:moveTo>
                  <a:pt x="1127023" y="259334"/>
                </a:moveTo>
                <a:lnTo>
                  <a:pt x="1117612" y="209016"/>
                </a:lnTo>
                <a:lnTo>
                  <a:pt x="1091247" y="169672"/>
                </a:lnTo>
                <a:lnTo>
                  <a:pt x="1050759" y="144068"/>
                </a:lnTo>
                <a:lnTo>
                  <a:pt x="999007" y="134924"/>
                </a:lnTo>
                <a:lnTo>
                  <a:pt x="947102" y="144068"/>
                </a:lnTo>
                <a:lnTo>
                  <a:pt x="906310" y="169672"/>
                </a:lnTo>
                <a:lnTo>
                  <a:pt x="879652" y="209016"/>
                </a:lnTo>
                <a:lnTo>
                  <a:pt x="870102" y="259334"/>
                </a:lnTo>
                <a:lnTo>
                  <a:pt x="872782" y="288925"/>
                </a:lnTo>
                <a:lnTo>
                  <a:pt x="891514" y="344754"/>
                </a:lnTo>
                <a:lnTo>
                  <a:pt x="915111" y="379895"/>
                </a:lnTo>
                <a:lnTo>
                  <a:pt x="969848" y="418642"/>
                </a:lnTo>
                <a:lnTo>
                  <a:pt x="998537" y="423087"/>
                </a:lnTo>
                <a:lnTo>
                  <a:pt x="1027226" y="418642"/>
                </a:lnTo>
                <a:lnTo>
                  <a:pt x="1063891" y="397649"/>
                </a:lnTo>
                <a:lnTo>
                  <a:pt x="1105585" y="344754"/>
                </a:lnTo>
                <a:lnTo>
                  <a:pt x="1124318" y="288925"/>
                </a:lnTo>
                <a:lnTo>
                  <a:pt x="1127023" y="259334"/>
                </a:lnTo>
                <a:close/>
              </a:path>
              <a:path w="1220470" h="748030">
                <a:moveTo>
                  <a:pt x="1220050" y="516407"/>
                </a:moveTo>
                <a:lnTo>
                  <a:pt x="1208062" y="464553"/>
                </a:lnTo>
                <a:lnTo>
                  <a:pt x="1177785" y="431571"/>
                </a:lnTo>
                <a:lnTo>
                  <a:pt x="1139367" y="412927"/>
                </a:lnTo>
                <a:lnTo>
                  <a:pt x="1102931" y="404152"/>
                </a:lnTo>
                <a:lnTo>
                  <a:pt x="1097584" y="410146"/>
                </a:lnTo>
                <a:lnTo>
                  <a:pt x="1091780" y="415798"/>
                </a:lnTo>
                <a:lnTo>
                  <a:pt x="1032675" y="450354"/>
                </a:lnTo>
                <a:lnTo>
                  <a:pt x="998613" y="455091"/>
                </a:lnTo>
                <a:lnTo>
                  <a:pt x="964565" y="450354"/>
                </a:lnTo>
                <a:lnTo>
                  <a:pt x="925512" y="431800"/>
                </a:lnTo>
                <a:lnTo>
                  <a:pt x="901966" y="412343"/>
                </a:lnTo>
                <a:lnTo>
                  <a:pt x="904659" y="422097"/>
                </a:lnTo>
                <a:lnTo>
                  <a:pt x="906106" y="428307"/>
                </a:lnTo>
                <a:lnTo>
                  <a:pt x="907110" y="434606"/>
                </a:lnTo>
                <a:lnTo>
                  <a:pt x="908405" y="447408"/>
                </a:lnTo>
                <a:lnTo>
                  <a:pt x="908761" y="453859"/>
                </a:lnTo>
                <a:lnTo>
                  <a:pt x="908761" y="460349"/>
                </a:lnTo>
                <a:lnTo>
                  <a:pt x="903884" y="502843"/>
                </a:lnTo>
                <a:lnTo>
                  <a:pt x="893089" y="543991"/>
                </a:lnTo>
                <a:lnTo>
                  <a:pt x="876541" y="583196"/>
                </a:lnTo>
                <a:lnTo>
                  <a:pt x="854456" y="619823"/>
                </a:lnTo>
                <a:lnTo>
                  <a:pt x="829602" y="652475"/>
                </a:lnTo>
                <a:lnTo>
                  <a:pt x="863676" y="689698"/>
                </a:lnTo>
                <a:lnTo>
                  <a:pt x="903846" y="719912"/>
                </a:lnTo>
                <a:lnTo>
                  <a:pt x="948969" y="740181"/>
                </a:lnTo>
                <a:lnTo>
                  <a:pt x="997915" y="747585"/>
                </a:lnTo>
                <a:lnTo>
                  <a:pt x="1042631" y="741400"/>
                </a:lnTo>
                <a:lnTo>
                  <a:pt x="1084313" y="724306"/>
                </a:lnTo>
                <a:lnTo>
                  <a:pt x="1122045" y="698512"/>
                </a:lnTo>
                <a:lnTo>
                  <a:pt x="1154925" y="666229"/>
                </a:lnTo>
                <a:lnTo>
                  <a:pt x="1182065" y="629666"/>
                </a:lnTo>
                <a:lnTo>
                  <a:pt x="1202575" y="591032"/>
                </a:lnTo>
                <a:lnTo>
                  <a:pt x="1215529" y="552538"/>
                </a:lnTo>
                <a:lnTo>
                  <a:pt x="1220050" y="516407"/>
                </a:lnTo>
                <a:close/>
              </a:path>
            </a:pathLst>
          </a:custGeom>
          <a:solidFill>
            <a:srgbClr val="00BF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269850" y="3722217"/>
            <a:ext cx="1120140" cy="1119505"/>
          </a:xfrm>
          <a:custGeom>
            <a:avLst/>
            <a:gdLst/>
            <a:ahLst/>
            <a:cxnLst/>
            <a:rect l="l" t="t" r="r" b="b"/>
            <a:pathLst>
              <a:path w="1120140" h="1119504">
                <a:moveTo>
                  <a:pt x="879551" y="614070"/>
                </a:moveTo>
                <a:lnTo>
                  <a:pt x="871512" y="563321"/>
                </a:lnTo>
                <a:lnTo>
                  <a:pt x="844156" y="519798"/>
                </a:lnTo>
                <a:lnTo>
                  <a:pt x="801890" y="490562"/>
                </a:lnTo>
                <a:lnTo>
                  <a:pt x="751535" y="480301"/>
                </a:lnTo>
                <a:lnTo>
                  <a:pt x="747331" y="480504"/>
                </a:lnTo>
                <a:lnTo>
                  <a:pt x="743432" y="478104"/>
                </a:lnTo>
                <a:lnTo>
                  <a:pt x="720382" y="430441"/>
                </a:lnTo>
                <a:lnTo>
                  <a:pt x="688886" y="394931"/>
                </a:lnTo>
                <a:lnTo>
                  <a:pt x="649503" y="369112"/>
                </a:lnTo>
                <a:lnTo>
                  <a:pt x="604380" y="354393"/>
                </a:lnTo>
                <a:lnTo>
                  <a:pt x="555713" y="352234"/>
                </a:lnTo>
                <a:lnTo>
                  <a:pt x="508279" y="363270"/>
                </a:lnTo>
                <a:lnTo>
                  <a:pt x="466623" y="385991"/>
                </a:lnTo>
                <a:lnTo>
                  <a:pt x="432638" y="418592"/>
                </a:lnTo>
                <a:lnTo>
                  <a:pt x="408190" y="459257"/>
                </a:lnTo>
                <a:lnTo>
                  <a:pt x="395185" y="506196"/>
                </a:lnTo>
                <a:lnTo>
                  <a:pt x="394436" y="510997"/>
                </a:lnTo>
                <a:lnTo>
                  <a:pt x="390385" y="514502"/>
                </a:lnTo>
                <a:lnTo>
                  <a:pt x="309486" y="522668"/>
                </a:lnTo>
                <a:lnTo>
                  <a:pt x="273799" y="545820"/>
                </a:lnTo>
                <a:lnTo>
                  <a:pt x="249262" y="580580"/>
                </a:lnTo>
                <a:lnTo>
                  <a:pt x="239471" y="623519"/>
                </a:lnTo>
                <a:lnTo>
                  <a:pt x="241325" y="645375"/>
                </a:lnTo>
                <a:lnTo>
                  <a:pt x="257429" y="685495"/>
                </a:lnTo>
                <a:lnTo>
                  <a:pt x="288023" y="716597"/>
                </a:lnTo>
                <a:lnTo>
                  <a:pt x="327901" y="733323"/>
                </a:lnTo>
                <a:lnTo>
                  <a:pt x="349732" y="735533"/>
                </a:lnTo>
                <a:lnTo>
                  <a:pt x="749782" y="735533"/>
                </a:lnTo>
                <a:lnTo>
                  <a:pt x="798499" y="726465"/>
                </a:lnTo>
                <a:lnTo>
                  <a:pt x="838974" y="700773"/>
                </a:lnTo>
                <a:lnTo>
                  <a:pt x="867295" y="662089"/>
                </a:lnTo>
                <a:lnTo>
                  <a:pt x="879551" y="614070"/>
                </a:lnTo>
                <a:close/>
              </a:path>
              <a:path w="1120140" h="1119504">
                <a:moveTo>
                  <a:pt x="1119581" y="559523"/>
                </a:moveTo>
                <a:lnTo>
                  <a:pt x="1117066" y="542048"/>
                </a:lnTo>
                <a:lnTo>
                  <a:pt x="1110043" y="526186"/>
                </a:lnTo>
                <a:lnTo>
                  <a:pt x="1099019" y="512787"/>
                </a:lnTo>
                <a:lnTo>
                  <a:pt x="1084529" y="502716"/>
                </a:lnTo>
                <a:lnTo>
                  <a:pt x="1076439" y="451967"/>
                </a:lnTo>
                <a:lnTo>
                  <a:pt x="1063561" y="402539"/>
                </a:lnTo>
                <a:lnTo>
                  <a:pt x="1046048" y="354749"/>
                </a:lnTo>
                <a:lnTo>
                  <a:pt x="1024051" y="308902"/>
                </a:lnTo>
                <a:lnTo>
                  <a:pt x="1020521" y="303060"/>
                </a:lnTo>
                <a:lnTo>
                  <a:pt x="1020521" y="506564"/>
                </a:lnTo>
                <a:lnTo>
                  <a:pt x="1008380" y="516699"/>
                </a:lnTo>
                <a:lnTo>
                  <a:pt x="999274" y="529336"/>
                </a:lnTo>
                <a:lnTo>
                  <a:pt x="993546" y="543826"/>
                </a:lnTo>
                <a:lnTo>
                  <a:pt x="991565" y="559523"/>
                </a:lnTo>
                <a:lnTo>
                  <a:pt x="993546" y="575221"/>
                </a:lnTo>
                <a:lnTo>
                  <a:pt x="999274" y="589711"/>
                </a:lnTo>
                <a:lnTo>
                  <a:pt x="1008380" y="602348"/>
                </a:lnTo>
                <a:lnTo>
                  <a:pt x="1020521" y="612482"/>
                </a:lnTo>
                <a:lnTo>
                  <a:pt x="1011580" y="663816"/>
                </a:lnTo>
                <a:lnTo>
                  <a:pt x="997064" y="713536"/>
                </a:lnTo>
                <a:lnTo>
                  <a:pt x="977176" y="761199"/>
                </a:lnTo>
                <a:lnTo>
                  <a:pt x="952131" y="806361"/>
                </a:lnTo>
                <a:lnTo>
                  <a:pt x="922134" y="848575"/>
                </a:lnTo>
                <a:lnTo>
                  <a:pt x="887412" y="887425"/>
                </a:lnTo>
                <a:lnTo>
                  <a:pt x="848563" y="922147"/>
                </a:lnTo>
                <a:lnTo>
                  <a:pt x="806348" y="952144"/>
                </a:lnTo>
                <a:lnTo>
                  <a:pt x="761187" y="977188"/>
                </a:lnTo>
                <a:lnTo>
                  <a:pt x="713536" y="997077"/>
                </a:lnTo>
                <a:lnTo>
                  <a:pt x="663816" y="1011593"/>
                </a:lnTo>
                <a:lnTo>
                  <a:pt x="612470" y="1020533"/>
                </a:lnTo>
                <a:lnTo>
                  <a:pt x="602335" y="1008392"/>
                </a:lnTo>
                <a:lnTo>
                  <a:pt x="589699" y="999286"/>
                </a:lnTo>
                <a:lnTo>
                  <a:pt x="575208" y="993559"/>
                </a:lnTo>
                <a:lnTo>
                  <a:pt x="559511" y="991577"/>
                </a:lnTo>
                <a:lnTo>
                  <a:pt x="543814" y="993559"/>
                </a:lnTo>
                <a:lnTo>
                  <a:pt x="529323" y="999286"/>
                </a:lnTo>
                <a:lnTo>
                  <a:pt x="516686" y="1008392"/>
                </a:lnTo>
                <a:lnTo>
                  <a:pt x="506552" y="1020533"/>
                </a:lnTo>
                <a:lnTo>
                  <a:pt x="455218" y="1011593"/>
                </a:lnTo>
                <a:lnTo>
                  <a:pt x="405498" y="997077"/>
                </a:lnTo>
                <a:lnTo>
                  <a:pt x="357835" y="977188"/>
                </a:lnTo>
                <a:lnTo>
                  <a:pt x="312674" y="952144"/>
                </a:lnTo>
                <a:lnTo>
                  <a:pt x="270459" y="922147"/>
                </a:lnTo>
                <a:lnTo>
                  <a:pt x="231622" y="887425"/>
                </a:lnTo>
                <a:lnTo>
                  <a:pt x="196888" y="848575"/>
                </a:lnTo>
                <a:lnTo>
                  <a:pt x="166890" y="806361"/>
                </a:lnTo>
                <a:lnTo>
                  <a:pt x="141846" y="761199"/>
                </a:lnTo>
                <a:lnTo>
                  <a:pt x="121958" y="713536"/>
                </a:lnTo>
                <a:lnTo>
                  <a:pt x="107442" y="663816"/>
                </a:lnTo>
                <a:lnTo>
                  <a:pt x="98501" y="612482"/>
                </a:lnTo>
                <a:lnTo>
                  <a:pt x="110642" y="602348"/>
                </a:lnTo>
                <a:lnTo>
                  <a:pt x="119748" y="589711"/>
                </a:lnTo>
                <a:lnTo>
                  <a:pt x="125476" y="575221"/>
                </a:lnTo>
                <a:lnTo>
                  <a:pt x="127457" y="559523"/>
                </a:lnTo>
                <a:lnTo>
                  <a:pt x="125476" y="543826"/>
                </a:lnTo>
                <a:lnTo>
                  <a:pt x="119748" y="529336"/>
                </a:lnTo>
                <a:lnTo>
                  <a:pt x="110642" y="516699"/>
                </a:lnTo>
                <a:lnTo>
                  <a:pt x="98501" y="506564"/>
                </a:lnTo>
                <a:lnTo>
                  <a:pt x="107442" y="455231"/>
                </a:lnTo>
                <a:lnTo>
                  <a:pt x="121958" y="405511"/>
                </a:lnTo>
                <a:lnTo>
                  <a:pt x="141846" y="357847"/>
                </a:lnTo>
                <a:lnTo>
                  <a:pt x="166890" y="312686"/>
                </a:lnTo>
                <a:lnTo>
                  <a:pt x="196888" y="270471"/>
                </a:lnTo>
                <a:lnTo>
                  <a:pt x="231622" y="231622"/>
                </a:lnTo>
                <a:lnTo>
                  <a:pt x="270459" y="196900"/>
                </a:lnTo>
                <a:lnTo>
                  <a:pt x="312674" y="166903"/>
                </a:lnTo>
                <a:lnTo>
                  <a:pt x="357835" y="141859"/>
                </a:lnTo>
                <a:lnTo>
                  <a:pt x="405498" y="121970"/>
                </a:lnTo>
                <a:lnTo>
                  <a:pt x="455218" y="107454"/>
                </a:lnTo>
                <a:lnTo>
                  <a:pt x="506552" y="98513"/>
                </a:lnTo>
                <a:lnTo>
                  <a:pt x="516686" y="110655"/>
                </a:lnTo>
                <a:lnTo>
                  <a:pt x="529323" y="119761"/>
                </a:lnTo>
                <a:lnTo>
                  <a:pt x="543814" y="125488"/>
                </a:lnTo>
                <a:lnTo>
                  <a:pt x="559511" y="127469"/>
                </a:lnTo>
                <a:lnTo>
                  <a:pt x="575208" y="125488"/>
                </a:lnTo>
                <a:lnTo>
                  <a:pt x="589699" y="119761"/>
                </a:lnTo>
                <a:lnTo>
                  <a:pt x="602335" y="110655"/>
                </a:lnTo>
                <a:lnTo>
                  <a:pt x="612470" y="98513"/>
                </a:lnTo>
                <a:lnTo>
                  <a:pt x="663816" y="107454"/>
                </a:lnTo>
                <a:lnTo>
                  <a:pt x="713524" y="121970"/>
                </a:lnTo>
                <a:lnTo>
                  <a:pt x="761187" y="141859"/>
                </a:lnTo>
                <a:lnTo>
                  <a:pt x="806348" y="166903"/>
                </a:lnTo>
                <a:lnTo>
                  <a:pt x="848563" y="196900"/>
                </a:lnTo>
                <a:lnTo>
                  <a:pt x="887412" y="231622"/>
                </a:lnTo>
                <a:lnTo>
                  <a:pt x="922147" y="270471"/>
                </a:lnTo>
                <a:lnTo>
                  <a:pt x="952131" y="312686"/>
                </a:lnTo>
                <a:lnTo>
                  <a:pt x="977188" y="357847"/>
                </a:lnTo>
                <a:lnTo>
                  <a:pt x="997064" y="405511"/>
                </a:lnTo>
                <a:lnTo>
                  <a:pt x="1011580" y="455231"/>
                </a:lnTo>
                <a:lnTo>
                  <a:pt x="1020521" y="506564"/>
                </a:lnTo>
                <a:lnTo>
                  <a:pt x="1020521" y="303060"/>
                </a:lnTo>
                <a:lnTo>
                  <a:pt x="997724" y="265328"/>
                </a:lnTo>
                <a:lnTo>
                  <a:pt x="967219" y="224370"/>
                </a:lnTo>
                <a:lnTo>
                  <a:pt x="932713" y="186321"/>
                </a:lnTo>
                <a:lnTo>
                  <a:pt x="894664" y="151803"/>
                </a:lnTo>
                <a:lnTo>
                  <a:pt x="853694" y="121297"/>
                </a:lnTo>
                <a:lnTo>
                  <a:pt x="815987" y="98513"/>
                </a:lnTo>
                <a:lnTo>
                  <a:pt x="764286" y="72974"/>
                </a:lnTo>
                <a:lnTo>
                  <a:pt x="716483" y="55460"/>
                </a:lnTo>
                <a:lnTo>
                  <a:pt x="667054" y="42595"/>
                </a:lnTo>
                <a:lnTo>
                  <a:pt x="616318" y="34505"/>
                </a:lnTo>
                <a:lnTo>
                  <a:pt x="606158" y="20167"/>
                </a:lnTo>
                <a:lnTo>
                  <a:pt x="592747" y="9309"/>
                </a:lnTo>
                <a:lnTo>
                  <a:pt x="576922" y="2413"/>
                </a:lnTo>
                <a:lnTo>
                  <a:pt x="559511" y="0"/>
                </a:lnTo>
                <a:lnTo>
                  <a:pt x="542099" y="2413"/>
                </a:lnTo>
                <a:lnTo>
                  <a:pt x="526262" y="9309"/>
                </a:lnTo>
                <a:lnTo>
                  <a:pt x="512864" y="20167"/>
                </a:lnTo>
                <a:lnTo>
                  <a:pt x="502704" y="34505"/>
                </a:lnTo>
                <a:lnTo>
                  <a:pt x="451967" y="42595"/>
                </a:lnTo>
                <a:lnTo>
                  <a:pt x="402539" y="55473"/>
                </a:lnTo>
                <a:lnTo>
                  <a:pt x="354736" y="72986"/>
                </a:lnTo>
                <a:lnTo>
                  <a:pt x="308889" y="94983"/>
                </a:lnTo>
                <a:lnTo>
                  <a:pt x="265328" y="121310"/>
                </a:lnTo>
                <a:lnTo>
                  <a:pt x="224358" y="151803"/>
                </a:lnTo>
                <a:lnTo>
                  <a:pt x="186309" y="186321"/>
                </a:lnTo>
                <a:lnTo>
                  <a:pt x="151790" y="224370"/>
                </a:lnTo>
                <a:lnTo>
                  <a:pt x="121297" y="265341"/>
                </a:lnTo>
                <a:lnTo>
                  <a:pt x="94970" y="308902"/>
                </a:lnTo>
                <a:lnTo>
                  <a:pt x="72974" y="354749"/>
                </a:lnTo>
                <a:lnTo>
                  <a:pt x="55460" y="402539"/>
                </a:lnTo>
                <a:lnTo>
                  <a:pt x="42583" y="451980"/>
                </a:lnTo>
                <a:lnTo>
                  <a:pt x="34493" y="502716"/>
                </a:lnTo>
                <a:lnTo>
                  <a:pt x="20167" y="512864"/>
                </a:lnTo>
                <a:lnTo>
                  <a:pt x="9296" y="526275"/>
                </a:lnTo>
                <a:lnTo>
                  <a:pt x="2400" y="542112"/>
                </a:lnTo>
                <a:lnTo>
                  <a:pt x="0" y="559523"/>
                </a:lnTo>
                <a:lnTo>
                  <a:pt x="2400" y="576935"/>
                </a:lnTo>
                <a:lnTo>
                  <a:pt x="9296" y="592759"/>
                </a:lnTo>
                <a:lnTo>
                  <a:pt x="20167" y="606171"/>
                </a:lnTo>
                <a:lnTo>
                  <a:pt x="34493" y="616331"/>
                </a:lnTo>
                <a:lnTo>
                  <a:pt x="42583" y="667067"/>
                </a:lnTo>
                <a:lnTo>
                  <a:pt x="55460" y="716495"/>
                </a:lnTo>
                <a:lnTo>
                  <a:pt x="72974" y="764298"/>
                </a:lnTo>
                <a:lnTo>
                  <a:pt x="94970" y="810145"/>
                </a:lnTo>
                <a:lnTo>
                  <a:pt x="121297" y="853706"/>
                </a:lnTo>
                <a:lnTo>
                  <a:pt x="151803" y="894676"/>
                </a:lnTo>
                <a:lnTo>
                  <a:pt x="186309" y="932713"/>
                </a:lnTo>
                <a:lnTo>
                  <a:pt x="224358" y="967232"/>
                </a:lnTo>
                <a:lnTo>
                  <a:pt x="265328" y="997737"/>
                </a:lnTo>
                <a:lnTo>
                  <a:pt x="308889" y="1024064"/>
                </a:lnTo>
                <a:lnTo>
                  <a:pt x="354736" y="1046060"/>
                </a:lnTo>
                <a:lnTo>
                  <a:pt x="402539" y="1063574"/>
                </a:lnTo>
                <a:lnTo>
                  <a:pt x="451967" y="1076452"/>
                </a:lnTo>
                <a:lnTo>
                  <a:pt x="502704" y="1084529"/>
                </a:lnTo>
                <a:lnTo>
                  <a:pt x="512864" y="1098867"/>
                </a:lnTo>
                <a:lnTo>
                  <a:pt x="526262" y="1109738"/>
                </a:lnTo>
                <a:lnTo>
                  <a:pt x="542099" y="1116622"/>
                </a:lnTo>
                <a:lnTo>
                  <a:pt x="559511" y="1119035"/>
                </a:lnTo>
                <a:lnTo>
                  <a:pt x="576922" y="1116622"/>
                </a:lnTo>
                <a:lnTo>
                  <a:pt x="592747" y="1109738"/>
                </a:lnTo>
                <a:lnTo>
                  <a:pt x="606158" y="1098867"/>
                </a:lnTo>
                <a:lnTo>
                  <a:pt x="616318" y="1084529"/>
                </a:lnTo>
                <a:lnTo>
                  <a:pt x="667054" y="1076452"/>
                </a:lnTo>
                <a:lnTo>
                  <a:pt x="716483" y="1063574"/>
                </a:lnTo>
                <a:lnTo>
                  <a:pt x="764286" y="1046060"/>
                </a:lnTo>
                <a:lnTo>
                  <a:pt x="810133" y="1024064"/>
                </a:lnTo>
                <a:lnTo>
                  <a:pt x="815962" y="1020533"/>
                </a:lnTo>
                <a:lnTo>
                  <a:pt x="853694" y="997737"/>
                </a:lnTo>
                <a:lnTo>
                  <a:pt x="894664" y="967232"/>
                </a:lnTo>
                <a:lnTo>
                  <a:pt x="932713" y="932713"/>
                </a:lnTo>
                <a:lnTo>
                  <a:pt x="967232" y="894676"/>
                </a:lnTo>
                <a:lnTo>
                  <a:pt x="997724" y="853706"/>
                </a:lnTo>
                <a:lnTo>
                  <a:pt x="1024051" y="810133"/>
                </a:lnTo>
                <a:lnTo>
                  <a:pt x="1046048" y="764286"/>
                </a:lnTo>
                <a:lnTo>
                  <a:pt x="1063561" y="716495"/>
                </a:lnTo>
                <a:lnTo>
                  <a:pt x="1076439" y="667067"/>
                </a:lnTo>
                <a:lnTo>
                  <a:pt x="1084529" y="616331"/>
                </a:lnTo>
                <a:lnTo>
                  <a:pt x="1099019" y="606247"/>
                </a:lnTo>
                <a:lnTo>
                  <a:pt x="1110043" y="592861"/>
                </a:lnTo>
                <a:lnTo>
                  <a:pt x="1117066" y="576999"/>
                </a:lnTo>
                <a:lnTo>
                  <a:pt x="1119581" y="559523"/>
                </a:lnTo>
                <a:close/>
              </a:path>
            </a:pathLst>
          </a:custGeom>
          <a:solidFill>
            <a:srgbClr val="00BF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902165" y="1788667"/>
            <a:ext cx="3482340" cy="44850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1275" marR="332740">
              <a:lnSpc>
                <a:spcPct val="109600"/>
              </a:lnSpc>
              <a:spcBef>
                <a:spcPts val="130"/>
              </a:spcBef>
            </a:pP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Arial"/>
                <a:cs typeface="Arial"/>
              </a:rPr>
              <a:t>Pomona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meaningfully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engage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85CDF6"/>
                </a:solidFill>
                <a:latin typeface="Arial"/>
                <a:cs typeface="Arial"/>
              </a:rPr>
              <a:t>global </a:t>
            </a:r>
            <a:r>
              <a:rPr dirty="0" sz="1800" spc="-114" b="1">
                <a:solidFill>
                  <a:srgbClr val="85CDF6"/>
                </a:solidFill>
                <a:latin typeface="Arial"/>
                <a:cs typeface="Arial"/>
              </a:rPr>
              <a:t>learning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whether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abroad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</a:pPr>
            <a:r>
              <a:rPr dirty="0" sz="1800" spc="-16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will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self-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aware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interactions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endParaRPr sz="1800">
              <a:latin typeface="Arial"/>
              <a:cs typeface="Arial"/>
            </a:endParaRPr>
          </a:p>
          <a:p>
            <a:pPr marL="12700" marR="34290">
              <a:lnSpc>
                <a:spcPts val="2400"/>
              </a:lnSpc>
              <a:spcBef>
                <a:spcPts val="25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cultures;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acquire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demonstrate </a:t>
            </a:r>
            <a:r>
              <a:rPr dirty="0" sz="1800" spc="-145" b="1">
                <a:solidFill>
                  <a:srgbClr val="85CDF6"/>
                </a:solidFill>
                <a:latin typeface="Arial"/>
                <a:cs typeface="Arial"/>
              </a:rPr>
              <a:t>proficiency</a:t>
            </a:r>
            <a:r>
              <a:rPr dirty="0" sz="1800" spc="-20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800" spc="-100" b="1">
                <a:solidFill>
                  <a:srgbClr val="85CDF6"/>
                </a:solidFill>
                <a:latin typeface="Arial"/>
                <a:cs typeface="Arial"/>
              </a:rPr>
              <a:t>in</a:t>
            </a:r>
            <a:r>
              <a:rPr dirty="0" sz="1800" spc="-20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5CDF6"/>
                </a:solidFill>
                <a:latin typeface="Arial"/>
                <a:cs typeface="Arial"/>
              </a:rPr>
              <a:t>a</a:t>
            </a:r>
            <a:r>
              <a:rPr dirty="0" sz="1800" spc="-15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800" spc="-120" b="1">
                <a:solidFill>
                  <a:srgbClr val="85CDF6"/>
                </a:solidFill>
                <a:latin typeface="Arial"/>
                <a:cs typeface="Arial"/>
              </a:rPr>
              <a:t>language</a:t>
            </a:r>
            <a:r>
              <a:rPr dirty="0" sz="1800" spc="-15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dirty="0" sz="1800" spc="-160">
                <a:solidFill>
                  <a:srgbClr val="FFFFFF"/>
                </a:solidFill>
                <a:latin typeface="Arial"/>
                <a:cs typeface="Arial"/>
              </a:rPr>
              <a:t>English;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cultivate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intercultural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attitudes</a:t>
            </a:r>
            <a:endParaRPr sz="1800">
              <a:latin typeface="Arial"/>
              <a:cs typeface="Arial"/>
            </a:endParaRPr>
          </a:p>
          <a:p>
            <a:pPr marL="12700" marR="34290">
              <a:lnSpc>
                <a:spcPts val="2300"/>
              </a:lnSpc>
              <a:spcBef>
                <a:spcPts val="8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respect,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humility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curiosity;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gain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deeper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endParaRPr sz="1800">
              <a:latin typeface="Arial"/>
              <a:cs typeface="Arial"/>
            </a:endParaRPr>
          </a:p>
          <a:p>
            <a:pPr marL="12700" marR="607060">
              <a:lnSpc>
                <a:spcPts val="2400"/>
              </a:lnSpc>
            </a:pPr>
            <a:r>
              <a:rPr dirty="0" sz="1800" spc="-190">
                <a:solidFill>
                  <a:srgbClr val="FFFFFF"/>
                </a:solidFill>
                <a:latin typeface="Arial"/>
                <a:cs typeface="Arial"/>
              </a:rPr>
              <a:t>issues;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develop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greater 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competence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navigating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engaging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society.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31323" y="1773428"/>
            <a:ext cx="3648710" cy="42291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20"/>
              </a:spcBef>
            </a:pPr>
            <a:r>
              <a:rPr dirty="0" sz="1800" spc="-165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leave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90">
                <a:solidFill>
                  <a:srgbClr val="FFFFFF"/>
                </a:solidFill>
                <a:latin typeface="Arial"/>
                <a:cs typeface="Arial"/>
              </a:rPr>
              <a:t>Pomona,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prepared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 b="1">
                <a:solidFill>
                  <a:srgbClr val="85CDF6"/>
                </a:solidFill>
                <a:latin typeface="Arial"/>
                <a:cs typeface="Arial"/>
              </a:rPr>
              <a:t>collaborate </a:t>
            </a:r>
            <a:r>
              <a:rPr dirty="0" sz="1800" spc="-105" b="1">
                <a:solidFill>
                  <a:srgbClr val="85CDF6"/>
                </a:solidFill>
                <a:latin typeface="Arial"/>
                <a:cs typeface="Arial"/>
              </a:rPr>
              <a:t>effectively</a:t>
            </a:r>
            <a:r>
              <a:rPr dirty="0" sz="1800" spc="10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800" spc="-80" b="1">
                <a:solidFill>
                  <a:srgbClr val="85CDF6"/>
                </a:solidFill>
                <a:latin typeface="Arial"/>
                <a:cs typeface="Arial"/>
              </a:rPr>
              <a:t>with</a:t>
            </a:r>
            <a:r>
              <a:rPr dirty="0" sz="1800" spc="10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800" spc="-105" b="1">
                <a:solidFill>
                  <a:srgbClr val="85CDF6"/>
                </a:solidFill>
                <a:latin typeface="Arial"/>
                <a:cs typeface="Arial"/>
              </a:rPr>
              <a:t>global</a:t>
            </a:r>
            <a:r>
              <a:rPr dirty="0" sz="1800" spc="10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800" spc="-145" b="1">
                <a:solidFill>
                  <a:srgbClr val="85CDF6"/>
                </a:solidFill>
                <a:latin typeface="Arial"/>
                <a:cs typeface="Arial"/>
              </a:rPr>
              <a:t>partners</a:t>
            </a:r>
            <a:r>
              <a:rPr dirty="0" sz="1800" spc="-5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world’s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9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pressing problems.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Arial"/>
              <a:cs typeface="Arial"/>
            </a:endParaRPr>
          </a:p>
          <a:p>
            <a:pPr marL="12700" marR="1268095">
              <a:lnSpc>
                <a:spcPct val="108900"/>
              </a:lnSpc>
            </a:pPr>
            <a:r>
              <a:rPr dirty="0" sz="1800" spc="-80" b="1">
                <a:solidFill>
                  <a:srgbClr val="85CDF6"/>
                </a:solidFill>
                <a:latin typeface="Arial"/>
                <a:cs typeface="Arial"/>
              </a:rPr>
              <a:t>New</a:t>
            </a:r>
            <a:r>
              <a:rPr dirty="0" sz="1800" spc="-45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800" spc="-155" b="1">
                <a:solidFill>
                  <a:srgbClr val="85CDF6"/>
                </a:solidFill>
                <a:latin typeface="Arial"/>
                <a:cs typeface="Arial"/>
              </a:rPr>
              <a:t>technologies</a:t>
            </a:r>
            <a:r>
              <a:rPr dirty="0" sz="1800" spc="-30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deployed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9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endParaRPr sz="1800">
              <a:latin typeface="Arial"/>
              <a:cs typeface="Arial"/>
            </a:endParaRPr>
          </a:p>
          <a:p>
            <a:pPr marL="12700" marR="522605">
              <a:lnSpc>
                <a:spcPct val="109600"/>
              </a:lnSpc>
              <a:spcBef>
                <a:spcPts val="30"/>
              </a:spcBef>
            </a:pP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learning,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research,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collaborations;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 this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contribute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conceptualization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75">
                <a:solidFill>
                  <a:srgbClr val="FFFFFF"/>
                </a:solidFill>
                <a:latin typeface="Arial"/>
                <a:cs typeface="Arial"/>
              </a:rPr>
              <a:t>spaces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work.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91826" y="1701291"/>
            <a:ext cx="8093709" cy="443928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191135">
              <a:lnSpc>
                <a:spcPct val="89700"/>
              </a:lnSpc>
              <a:spcBef>
                <a:spcPts val="370"/>
              </a:spcBef>
            </a:pP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30">
                <a:solidFill>
                  <a:srgbClr val="FFFFFF"/>
                </a:solidFill>
                <a:latin typeface="Arial"/>
                <a:cs typeface="Arial"/>
              </a:rPr>
              <a:t>evolve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FFFFFF"/>
                </a:solidFill>
                <a:latin typeface="Arial"/>
                <a:cs typeface="Arial"/>
              </a:rPr>
              <a:t>beyond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85">
                <a:solidFill>
                  <a:srgbClr val="FFFFFF"/>
                </a:solidFill>
                <a:latin typeface="Arial"/>
                <a:cs typeface="Arial"/>
              </a:rPr>
              <a:t>something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2200" spc="-225">
                <a:solidFill>
                  <a:srgbClr val="FFFFFF"/>
                </a:solidFill>
                <a:latin typeface="Arial"/>
                <a:cs typeface="Arial"/>
              </a:rPr>
              <a:t>occurs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primarily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35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4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borders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4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40">
                <a:solidFill>
                  <a:srgbClr val="FFFFFF"/>
                </a:solidFill>
                <a:latin typeface="Arial"/>
                <a:cs typeface="Arial"/>
              </a:rPr>
              <a:t>Pomona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35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25">
                <a:solidFill>
                  <a:srgbClr val="FFFFFF"/>
                </a:solidFill>
                <a:latin typeface="Arial"/>
                <a:cs typeface="Arial"/>
              </a:rPr>
              <a:t>develops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closer </a:t>
            </a:r>
            <a:r>
              <a:rPr dirty="0" sz="2200" spc="-180">
                <a:solidFill>
                  <a:srgbClr val="FFFFFF"/>
                </a:solidFill>
                <a:latin typeface="Arial"/>
                <a:cs typeface="Arial"/>
              </a:rPr>
              <a:t>connection</a:t>
            </a:r>
            <a:r>
              <a:rPr dirty="0" sz="2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2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0" b="1">
                <a:solidFill>
                  <a:srgbClr val="85CDF6"/>
                </a:solidFill>
                <a:latin typeface="Arial"/>
                <a:cs typeface="Arial"/>
              </a:rPr>
              <a:t>communities</a:t>
            </a:r>
            <a:r>
              <a:rPr dirty="0" sz="2200" spc="-5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2200" spc="-110" b="1">
                <a:solidFill>
                  <a:srgbClr val="85CDF6"/>
                </a:solidFill>
                <a:latin typeface="Arial"/>
                <a:cs typeface="Arial"/>
              </a:rPr>
              <a:t>in</a:t>
            </a:r>
            <a:r>
              <a:rPr dirty="0" sz="2200" spc="-10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2200" spc="-220" b="1">
                <a:solidFill>
                  <a:srgbClr val="85CDF6"/>
                </a:solidFill>
                <a:latin typeface="Arial"/>
                <a:cs typeface="Arial"/>
              </a:rPr>
              <a:t>Southern</a:t>
            </a:r>
            <a:r>
              <a:rPr dirty="0" sz="2200" spc="-10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2200" spc="-125" b="1">
                <a:solidFill>
                  <a:srgbClr val="85CDF6"/>
                </a:solidFill>
                <a:latin typeface="Arial"/>
                <a:cs typeface="Arial"/>
              </a:rPr>
              <a:t>California</a:t>
            </a:r>
            <a:r>
              <a:rPr dirty="0" sz="2200" spc="-125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200" spc="-135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0">
                <a:solidFill>
                  <a:srgbClr val="FFFFFF"/>
                </a:solidFill>
                <a:latin typeface="Arial"/>
                <a:cs typeface="Arial"/>
              </a:rPr>
              <a:t>immigrants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world.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89700"/>
              </a:lnSpc>
              <a:spcBef>
                <a:spcPts val="1830"/>
              </a:spcBef>
            </a:pPr>
            <a:r>
              <a:rPr dirty="0" sz="2200" spc="-240">
                <a:solidFill>
                  <a:srgbClr val="FFFFFF"/>
                </a:solidFill>
                <a:latin typeface="Arial"/>
                <a:cs typeface="Arial"/>
              </a:rPr>
              <a:t>Pomona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7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90">
                <a:solidFill>
                  <a:srgbClr val="FFFFFF"/>
                </a:solidFill>
                <a:latin typeface="Arial"/>
                <a:cs typeface="Arial"/>
              </a:rPr>
              <a:t>consistent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coordinated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1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200" spc="-19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faculty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85">
                <a:solidFill>
                  <a:srgbClr val="FFFFFF"/>
                </a:solidFill>
                <a:latin typeface="Arial"/>
                <a:cs typeface="Arial"/>
              </a:rPr>
              <a:t>pursue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90" b="1">
                <a:solidFill>
                  <a:srgbClr val="85CDF6"/>
                </a:solidFill>
                <a:latin typeface="Arial"/>
                <a:cs typeface="Arial"/>
              </a:rPr>
              <a:t>research,</a:t>
            </a:r>
            <a:r>
              <a:rPr dirty="0" sz="2200" spc="-20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2200" spc="-135" b="1">
                <a:solidFill>
                  <a:srgbClr val="85CDF6"/>
                </a:solidFill>
                <a:latin typeface="Arial"/>
                <a:cs typeface="Arial"/>
              </a:rPr>
              <a:t>experiential</a:t>
            </a:r>
            <a:r>
              <a:rPr dirty="0" sz="2200" spc="-25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2200" spc="-140" b="1">
                <a:solidFill>
                  <a:srgbClr val="85CDF6"/>
                </a:solidFill>
                <a:latin typeface="Arial"/>
                <a:cs typeface="Arial"/>
              </a:rPr>
              <a:t>learning</a:t>
            </a:r>
            <a:r>
              <a:rPr dirty="0" sz="2200" spc="-35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dirty="0" sz="2200" spc="-135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85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4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25">
                <a:solidFill>
                  <a:srgbClr val="FFFFFF"/>
                </a:solidFill>
                <a:latin typeface="Arial"/>
                <a:cs typeface="Arial"/>
              </a:rPr>
              <a:t>mission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pedagogy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14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global context.</a:t>
            </a:r>
            <a:endParaRPr sz="2200">
              <a:latin typeface="Arial"/>
              <a:cs typeface="Arial"/>
            </a:endParaRPr>
          </a:p>
          <a:p>
            <a:pPr marL="12700" marR="53340">
              <a:lnSpc>
                <a:spcPts val="2400"/>
              </a:lnSpc>
              <a:spcBef>
                <a:spcPts val="1839"/>
              </a:spcBef>
            </a:pPr>
            <a:r>
              <a:rPr dirty="0" sz="2200" spc="-265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1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35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85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30">
                <a:solidFill>
                  <a:srgbClr val="FFFFFF"/>
                </a:solidFill>
                <a:latin typeface="Arial"/>
                <a:cs typeface="Arial"/>
              </a:rPr>
              <a:t>College’s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5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broad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0">
                <a:solidFill>
                  <a:srgbClr val="FFFFFF"/>
                </a:solidFill>
                <a:latin typeface="Arial"/>
                <a:cs typeface="Arial"/>
              </a:rPr>
              <a:t>framework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10">
                <a:solidFill>
                  <a:srgbClr val="FFFFFF"/>
                </a:solidFill>
                <a:latin typeface="Arial"/>
                <a:cs typeface="Arial"/>
              </a:rPr>
              <a:t>aligns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FFFFFF"/>
                </a:solidFill>
                <a:latin typeface="Arial"/>
                <a:cs typeface="Arial"/>
              </a:rPr>
              <a:t>ongoing</a:t>
            </a:r>
            <a:r>
              <a:rPr dirty="0" sz="2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development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40" b="1">
                <a:solidFill>
                  <a:srgbClr val="85CDF6"/>
                </a:solidFill>
                <a:latin typeface="Arial"/>
                <a:cs typeface="Arial"/>
              </a:rPr>
              <a:t>Pomona’s</a:t>
            </a:r>
            <a:r>
              <a:rPr dirty="0" sz="2200" spc="-10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2200" spc="-160" b="1">
                <a:solidFill>
                  <a:srgbClr val="85CDF6"/>
                </a:solidFill>
                <a:latin typeface="Arial"/>
                <a:cs typeface="Arial"/>
              </a:rPr>
              <a:t>future</a:t>
            </a:r>
            <a:r>
              <a:rPr dirty="0" sz="2200" spc="-15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2200" spc="-125" b="1">
                <a:solidFill>
                  <a:srgbClr val="85CDF6"/>
                </a:solidFill>
                <a:latin typeface="Arial"/>
                <a:cs typeface="Arial"/>
              </a:rPr>
              <a:t>global</a:t>
            </a:r>
            <a:r>
              <a:rPr dirty="0" sz="2200" spc="-10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2200" spc="-215" b="1">
                <a:solidFill>
                  <a:srgbClr val="85CDF6"/>
                </a:solidFill>
                <a:latin typeface="Arial"/>
                <a:cs typeface="Arial"/>
              </a:rPr>
              <a:t>center</a:t>
            </a:r>
            <a:r>
              <a:rPr dirty="0" sz="2200" spc="-15" b="1">
                <a:solidFill>
                  <a:srgbClr val="85CDF6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transdisciplinary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145"/>
              </a:lnSpc>
            </a:pPr>
            <a:r>
              <a:rPr dirty="0" sz="2200" spc="-125">
                <a:solidFill>
                  <a:srgbClr val="FFFFFF"/>
                </a:solidFill>
                <a:latin typeface="Arial"/>
                <a:cs typeface="Arial"/>
              </a:rPr>
              <a:t>programs</a:t>
            </a:r>
            <a:r>
              <a:rPr dirty="0" sz="2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2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5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35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grand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20"/>
              </a:lnSpc>
            </a:pPr>
            <a:r>
              <a:rPr dirty="0" sz="2200" spc="-15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FFFFFF"/>
                </a:solidFill>
                <a:latin typeface="Arial"/>
                <a:cs typeface="Arial"/>
              </a:rPr>
              <a:t>facing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world.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8883" y="263651"/>
            <a:ext cx="619633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415" b="1">
                <a:solidFill>
                  <a:srgbClr val="20428E"/>
                </a:solidFill>
                <a:latin typeface="Arial"/>
                <a:cs typeface="Arial"/>
              </a:rPr>
              <a:t>GLOBAL</a:t>
            </a:r>
            <a:r>
              <a:rPr dirty="0" sz="3200" spc="-3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180" b="1">
                <a:solidFill>
                  <a:srgbClr val="20428E"/>
                </a:solidFill>
                <a:latin typeface="Arial"/>
                <a:cs typeface="Arial"/>
              </a:rPr>
              <a:t>POMONA</a:t>
            </a:r>
            <a:r>
              <a:rPr dirty="0" sz="3200" spc="-3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45" b="1">
                <a:solidFill>
                  <a:srgbClr val="20428E"/>
                </a:solidFill>
                <a:latin typeface="Arial"/>
                <a:cs typeface="Arial"/>
              </a:rPr>
              <a:t>PROJECT</a:t>
            </a:r>
            <a:r>
              <a:rPr dirty="0" sz="3200" spc="-20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425" b="1">
                <a:solidFill>
                  <a:srgbClr val="20428E"/>
                </a:solidFill>
                <a:latin typeface="Arial"/>
                <a:cs typeface="Arial"/>
              </a:rPr>
              <a:t>GOALS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180912" y="1830947"/>
            <a:ext cx="746125" cy="245745"/>
          </a:xfrm>
          <a:custGeom>
            <a:avLst/>
            <a:gdLst/>
            <a:ahLst/>
            <a:cxnLst/>
            <a:rect l="l" t="t" r="r" b="b"/>
            <a:pathLst>
              <a:path w="746125" h="245744">
                <a:moveTo>
                  <a:pt x="374698" y="0"/>
                </a:moveTo>
                <a:lnTo>
                  <a:pt x="370878" y="0"/>
                </a:lnTo>
                <a:lnTo>
                  <a:pt x="365767" y="1290"/>
                </a:lnTo>
                <a:lnTo>
                  <a:pt x="13990" y="124470"/>
                </a:lnTo>
                <a:lnTo>
                  <a:pt x="5110" y="127000"/>
                </a:lnTo>
                <a:lnTo>
                  <a:pt x="0" y="135879"/>
                </a:lnTo>
                <a:lnTo>
                  <a:pt x="0" y="224830"/>
                </a:lnTo>
                <a:lnTo>
                  <a:pt x="1789" y="232270"/>
                </a:lnTo>
                <a:lnTo>
                  <a:pt x="6536" y="238771"/>
                </a:lnTo>
                <a:lnTo>
                  <a:pt x="13422" y="243374"/>
                </a:lnTo>
                <a:lnTo>
                  <a:pt x="21630" y="245121"/>
                </a:lnTo>
                <a:lnTo>
                  <a:pt x="725185" y="245121"/>
                </a:lnTo>
                <a:lnTo>
                  <a:pt x="733176" y="243554"/>
                </a:lnTo>
                <a:lnTo>
                  <a:pt x="739634" y="239248"/>
                </a:lnTo>
                <a:lnTo>
                  <a:pt x="743951" y="232794"/>
                </a:lnTo>
                <a:lnTo>
                  <a:pt x="745525" y="224781"/>
                </a:lnTo>
                <a:lnTo>
                  <a:pt x="745525" y="135881"/>
                </a:lnTo>
                <a:lnTo>
                  <a:pt x="740465" y="128240"/>
                </a:lnTo>
                <a:lnTo>
                  <a:pt x="731535" y="124420"/>
                </a:lnTo>
                <a:lnTo>
                  <a:pt x="379757" y="1290"/>
                </a:lnTo>
                <a:lnTo>
                  <a:pt x="374698" y="0"/>
                </a:lnTo>
                <a:close/>
              </a:path>
            </a:pathLst>
          </a:custGeom>
          <a:solidFill>
            <a:srgbClr val="00BF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489524" y="2138268"/>
            <a:ext cx="131445" cy="298450"/>
          </a:xfrm>
          <a:custGeom>
            <a:avLst/>
            <a:gdLst/>
            <a:ahLst/>
            <a:cxnLst/>
            <a:rect l="l" t="t" r="r" b="b"/>
            <a:pathLst>
              <a:path w="131444" h="298450">
                <a:moveTo>
                  <a:pt x="124470" y="0"/>
                </a:moveTo>
                <a:lnTo>
                  <a:pt x="12700" y="5"/>
                </a:lnTo>
                <a:lnTo>
                  <a:pt x="5059" y="5"/>
                </a:lnTo>
                <a:lnTo>
                  <a:pt x="0" y="6355"/>
                </a:lnTo>
                <a:lnTo>
                  <a:pt x="0" y="297159"/>
                </a:lnTo>
                <a:lnTo>
                  <a:pt x="16185" y="293830"/>
                </a:lnTo>
                <a:lnTo>
                  <a:pt x="32376" y="291441"/>
                </a:lnTo>
                <a:lnTo>
                  <a:pt x="48576" y="290001"/>
                </a:lnTo>
                <a:lnTo>
                  <a:pt x="64790" y="289519"/>
                </a:lnTo>
                <a:lnTo>
                  <a:pt x="81721" y="290013"/>
                </a:lnTo>
                <a:lnTo>
                  <a:pt x="98289" y="291578"/>
                </a:lnTo>
                <a:lnTo>
                  <a:pt x="114615" y="294332"/>
                </a:lnTo>
                <a:lnTo>
                  <a:pt x="130820" y="298399"/>
                </a:lnTo>
                <a:lnTo>
                  <a:pt x="130820" y="5060"/>
                </a:lnTo>
                <a:lnTo>
                  <a:pt x="124470" y="0"/>
                </a:lnTo>
                <a:close/>
              </a:path>
            </a:pathLst>
          </a:custGeom>
          <a:solidFill>
            <a:srgbClr val="00BF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82204" y="2138273"/>
            <a:ext cx="746125" cy="899794"/>
          </a:xfrm>
          <a:custGeom>
            <a:avLst/>
            <a:gdLst/>
            <a:ahLst/>
            <a:cxnLst/>
            <a:rect l="l" t="t" r="r" b="b"/>
            <a:pathLst>
              <a:path w="746125" h="899794">
                <a:moveTo>
                  <a:pt x="227355" y="332727"/>
                </a:moveTo>
                <a:lnTo>
                  <a:pt x="221005" y="332727"/>
                </a:lnTo>
                <a:lnTo>
                  <a:pt x="221005" y="5067"/>
                </a:lnTo>
                <a:lnTo>
                  <a:pt x="214655" y="0"/>
                </a:lnTo>
                <a:lnTo>
                  <a:pt x="96532" y="0"/>
                </a:lnTo>
                <a:lnTo>
                  <a:pt x="91478" y="6350"/>
                </a:lnTo>
                <a:lnTo>
                  <a:pt x="91478" y="332727"/>
                </a:lnTo>
                <a:lnTo>
                  <a:pt x="20332" y="332727"/>
                </a:lnTo>
                <a:lnTo>
                  <a:pt x="12344" y="334479"/>
                </a:lnTo>
                <a:lnTo>
                  <a:pt x="5880" y="339090"/>
                </a:lnTo>
                <a:lnTo>
                  <a:pt x="1562" y="345605"/>
                </a:lnTo>
                <a:lnTo>
                  <a:pt x="0" y="353072"/>
                </a:lnTo>
                <a:lnTo>
                  <a:pt x="0" y="436918"/>
                </a:lnTo>
                <a:lnTo>
                  <a:pt x="1739" y="445096"/>
                </a:lnTo>
                <a:lnTo>
                  <a:pt x="6350" y="451980"/>
                </a:lnTo>
                <a:lnTo>
                  <a:pt x="12865" y="456730"/>
                </a:lnTo>
                <a:lnTo>
                  <a:pt x="20332" y="458495"/>
                </a:lnTo>
                <a:lnTo>
                  <a:pt x="125755" y="458495"/>
                </a:lnTo>
                <a:lnTo>
                  <a:pt x="143751" y="420458"/>
                </a:lnTo>
                <a:lnTo>
                  <a:pt x="167005" y="386575"/>
                </a:lnTo>
                <a:lnTo>
                  <a:pt x="195033" y="357212"/>
                </a:lnTo>
                <a:lnTo>
                  <a:pt x="227355" y="332727"/>
                </a:lnTo>
                <a:close/>
              </a:path>
              <a:path w="746125" h="899794">
                <a:moveTo>
                  <a:pt x="557682" y="555345"/>
                </a:moveTo>
                <a:lnTo>
                  <a:pt x="552386" y="512914"/>
                </a:lnTo>
                <a:lnTo>
                  <a:pt x="538568" y="474967"/>
                </a:lnTo>
                <a:lnTo>
                  <a:pt x="537210" y="471195"/>
                </a:lnTo>
                <a:lnTo>
                  <a:pt x="508800" y="430161"/>
                </a:lnTo>
                <a:lnTo>
                  <a:pt x="472109" y="398995"/>
                </a:lnTo>
                <a:lnTo>
                  <a:pt x="452120" y="389394"/>
                </a:lnTo>
                <a:lnTo>
                  <a:pt x="452120" y="554990"/>
                </a:lnTo>
                <a:lnTo>
                  <a:pt x="445871" y="585724"/>
                </a:lnTo>
                <a:lnTo>
                  <a:pt x="428777" y="611200"/>
                </a:lnTo>
                <a:lnTo>
                  <a:pt x="403364" y="628573"/>
                </a:lnTo>
                <a:lnTo>
                  <a:pt x="372110" y="635000"/>
                </a:lnTo>
                <a:lnTo>
                  <a:pt x="340842" y="628751"/>
                </a:lnTo>
                <a:lnTo>
                  <a:pt x="315429" y="611670"/>
                </a:lnTo>
                <a:lnTo>
                  <a:pt x="298335" y="586244"/>
                </a:lnTo>
                <a:lnTo>
                  <a:pt x="292087" y="554990"/>
                </a:lnTo>
                <a:lnTo>
                  <a:pt x="298335" y="523735"/>
                </a:lnTo>
                <a:lnTo>
                  <a:pt x="315429" y="498309"/>
                </a:lnTo>
                <a:lnTo>
                  <a:pt x="340842" y="481215"/>
                </a:lnTo>
                <a:lnTo>
                  <a:pt x="372110" y="474967"/>
                </a:lnTo>
                <a:lnTo>
                  <a:pt x="403364" y="481215"/>
                </a:lnTo>
                <a:lnTo>
                  <a:pt x="428777" y="498309"/>
                </a:lnTo>
                <a:lnTo>
                  <a:pt x="445871" y="523735"/>
                </a:lnTo>
                <a:lnTo>
                  <a:pt x="452120" y="554990"/>
                </a:lnTo>
                <a:lnTo>
                  <a:pt x="452120" y="389394"/>
                </a:lnTo>
                <a:lnTo>
                  <a:pt x="429425" y="378485"/>
                </a:lnTo>
                <a:lnTo>
                  <a:pt x="383019" y="369404"/>
                </a:lnTo>
                <a:lnTo>
                  <a:pt x="335203" y="372529"/>
                </a:lnTo>
                <a:lnTo>
                  <a:pt x="288264" y="388645"/>
                </a:lnTo>
                <a:lnTo>
                  <a:pt x="247319" y="416890"/>
                </a:lnTo>
                <a:lnTo>
                  <a:pt x="216344" y="454037"/>
                </a:lnTo>
                <a:lnTo>
                  <a:pt x="196037" y="497395"/>
                </a:lnTo>
                <a:lnTo>
                  <a:pt x="187045" y="544258"/>
                </a:lnTo>
                <a:lnTo>
                  <a:pt x="190042" y="591896"/>
                </a:lnTo>
                <a:lnTo>
                  <a:pt x="205714" y="637590"/>
                </a:lnTo>
                <a:lnTo>
                  <a:pt x="241655" y="703173"/>
                </a:lnTo>
                <a:lnTo>
                  <a:pt x="267474" y="748893"/>
                </a:lnTo>
                <a:lnTo>
                  <a:pt x="295084" y="797242"/>
                </a:lnTo>
                <a:lnTo>
                  <a:pt x="321919" y="843762"/>
                </a:lnTo>
                <a:lnTo>
                  <a:pt x="345414" y="883945"/>
                </a:lnTo>
                <a:lnTo>
                  <a:pt x="371436" y="899210"/>
                </a:lnTo>
                <a:lnTo>
                  <a:pt x="386130" y="895388"/>
                </a:lnTo>
                <a:lnTo>
                  <a:pt x="397510" y="883945"/>
                </a:lnTo>
                <a:lnTo>
                  <a:pt x="420458" y="843648"/>
                </a:lnTo>
                <a:lnTo>
                  <a:pt x="537210" y="637590"/>
                </a:lnTo>
                <a:lnTo>
                  <a:pt x="538200" y="635000"/>
                </a:lnTo>
                <a:lnTo>
                  <a:pt x="552742" y="597306"/>
                </a:lnTo>
                <a:lnTo>
                  <a:pt x="557682" y="555345"/>
                </a:lnTo>
                <a:close/>
              </a:path>
              <a:path w="746125" h="899794">
                <a:moveTo>
                  <a:pt x="745515" y="353072"/>
                </a:moveTo>
                <a:lnTo>
                  <a:pt x="743724" y="345084"/>
                </a:lnTo>
                <a:lnTo>
                  <a:pt x="738974" y="338620"/>
                </a:lnTo>
                <a:lnTo>
                  <a:pt x="732091" y="334302"/>
                </a:lnTo>
                <a:lnTo>
                  <a:pt x="723887" y="332727"/>
                </a:lnTo>
                <a:lnTo>
                  <a:pt x="652741" y="332727"/>
                </a:lnTo>
                <a:lnTo>
                  <a:pt x="652792" y="5067"/>
                </a:lnTo>
                <a:lnTo>
                  <a:pt x="646442" y="0"/>
                </a:lnTo>
                <a:lnTo>
                  <a:pt x="528320" y="0"/>
                </a:lnTo>
                <a:lnTo>
                  <a:pt x="523265" y="6350"/>
                </a:lnTo>
                <a:lnTo>
                  <a:pt x="523265" y="332727"/>
                </a:lnTo>
                <a:lnTo>
                  <a:pt x="516915" y="332727"/>
                </a:lnTo>
                <a:lnTo>
                  <a:pt x="569315" y="377494"/>
                </a:lnTo>
                <a:lnTo>
                  <a:pt x="608342" y="435622"/>
                </a:lnTo>
                <a:lnTo>
                  <a:pt x="618515" y="458495"/>
                </a:lnTo>
                <a:lnTo>
                  <a:pt x="723938" y="458495"/>
                </a:lnTo>
                <a:lnTo>
                  <a:pt x="732116" y="456730"/>
                </a:lnTo>
                <a:lnTo>
                  <a:pt x="739000" y="451980"/>
                </a:lnTo>
                <a:lnTo>
                  <a:pt x="743750" y="445096"/>
                </a:lnTo>
                <a:lnTo>
                  <a:pt x="745515" y="436918"/>
                </a:lnTo>
                <a:lnTo>
                  <a:pt x="745515" y="353072"/>
                </a:lnTo>
                <a:close/>
              </a:path>
            </a:pathLst>
          </a:custGeom>
          <a:solidFill>
            <a:srgbClr val="00BFF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064080" y="3295578"/>
            <a:ext cx="981075" cy="1209675"/>
            <a:chOff x="1064080" y="3295578"/>
            <a:chExt cx="981075" cy="1209675"/>
          </a:xfrm>
        </p:grpSpPr>
        <p:sp>
          <p:nvSpPr>
            <p:cNvPr id="8" name="object 8" descr=""/>
            <p:cNvSpPr/>
            <p:nvPr/>
          </p:nvSpPr>
          <p:spPr>
            <a:xfrm>
              <a:off x="1064069" y="3295586"/>
              <a:ext cx="981075" cy="1209675"/>
            </a:xfrm>
            <a:custGeom>
              <a:avLst/>
              <a:gdLst/>
              <a:ahLst/>
              <a:cxnLst/>
              <a:rect l="l" t="t" r="r" b="b"/>
              <a:pathLst>
                <a:path w="981075" h="1209675">
                  <a:moveTo>
                    <a:pt x="617245" y="155854"/>
                  </a:moveTo>
                  <a:lnTo>
                    <a:pt x="491540" y="12382"/>
                  </a:lnTo>
                  <a:lnTo>
                    <a:pt x="461695" y="0"/>
                  </a:lnTo>
                  <a:lnTo>
                    <a:pt x="445833" y="3098"/>
                  </a:lnTo>
                  <a:lnTo>
                    <a:pt x="431863" y="12382"/>
                  </a:lnTo>
                  <a:lnTo>
                    <a:pt x="422567" y="26365"/>
                  </a:lnTo>
                  <a:lnTo>
                    <a:pt x="419468" y="42227"/>
                  </a:lnTo>
                  <a:lnTo>
                    <a:pt x="422567" y="58102"/>
                  </a:lnTo>
                  <a:lnTo>
                    <a:pt x="431863" y="72072"/>
                  </a:lnTo>
                  <a:lnTo>
                    <a:pt x="473773" y="113982"/>
                  </a:lnTo>
                  <a:lnTo>
                    <a:pt x="422300" y="118275"/>
                  </a:lnTo>
                  <a:lnTo>
                    <a:pt x="371551" y="127863"/>
                  </a:lnTo>
                  <a:lnTo>
                    <a:pt x="321957" y="142786"/>
                  </a:lnTo>
                  <a:lnTo>
                    <a:pt x="273939" y="163055"/>
                  </a:lnTo>
                  <a:lnTo>
                    <a:pt x="227914" y="188709"/>
                  </a:lnTo>
                  <a:lnTo>
                    <a:pt x="184327" y="219748"/>
                  </a:lnTo>
                  <a:lnTo>
                    <a:pt x="143573" y="256209"/>
                  </a:lnTo>
                  <a:lnTo>
                    <a:pt x="110769" y="293192"/>
                  </a:lnTo>
                  <a:lnTo>
                    <a:pt x="82003" y="332549"/>
                  </a:lnTo>
                  <a:lnTo>
                    <a:pt x="57378" y="374053"/>
                  </a:lnTo>
                  <a:lnTo>
                    <a:pt x="37007" y="417461"/>
                  </a:lnTo>
                  <a:lnTo>
                    <a:pt x="20967" y="462534"/>
                  </a:lnTo>
                  <a:lnTo>
                    <a:pt x="9398" y="509054"/>
                  </a:lnTo>
                  <a:lnTo>
                    <a:pt x="2374" y="556755"/>
                  </a:lnTo>
                  <a:lnTo>
                    <a:pt x="0" y="605409"/>
                  </a:lnTo>
                  <a:lnTo>
                    <a:pt x="2362" y="654418"/>
                  </a:lnTo>
                  <a:lnTo>
                    <a:pt x="9372" y="702246"/>
                  </a:lnTo>
                  <a:lnTo>
                    <a:pt x="20891" y="748652"/>
                  </a:lnTo>
                  <a:lnTo>
                    <a:pt x="36817" y="793381"/>
                  </a:lnTo>
                  <a:lnTo>
                    <a:pt x="57048" y="836409"/>
                  </a:lnTo>
                  <a:lnTo>
                    <a:pt x="81572" y="877519"/>
                  </a:lnTo>
                  <a:lnTo>
                    <a:pt x="110375" y="916254"/>
                  </a:lnTo>
                  <a:lnTo>
                    <a:pt x="143471" y="952131"/>
                  </a:lnTo>
                  <a:lnTo>
                    <a:pt x="177965" y="983564"/>
                  </a:lnTo>
                  <a:lnTo>
                    <a:pt x="214591" y="1011186"/>
                  </a:lnTo>
                  <a:lnTo>
                    <a:pt x="253136" y="1035011"/>
                  </a:lnTo>
                  <a:lnTo>
                    <a:pt x="293344" y="1055027"/>
                  </a:lnTo>
                  <a:lnTo>
                    <a:pt x="295275" y="1033983"/>
                  </a:lnTo>
                  <a:lnTo>
                    <a:pt x="301129" y="1013282"/>
                  </a:lnTo>
                  <a:lnTo>
                    <a:pt x="311035" y="993775"/>
                  </a:lnTo>
                  <a:lnTo>
                    <a:pt x="325094" y="976299"/>
                  </a:lnTo>
                  <a:lnTo>
                    <a:pt x="292481" y="960348"/>
                  </a:lnTo>
                  <a:lnTo>
                    <a:pt x="231508" y="918425"/>
                  </a:lnTo>
                  <a:lnTo>
                    <a:pt x="203161" y="892454"/>
                  </a:lnTo>
                  <a:lnTo>
                    <a:pt x="167881" y="852322"/>
                  </a:lnTo>
                  <a:lnTo>
                    <a:pt x="138379" y="808443"/>
                  </a:lnTo>
                  <a:lnTo>
                    <a:pt x="114947" y="761326"/>
                  </a:lnTo>
                  <a:lnTo>
                    <a:pt x="97853" y="711454"/>
                  </a:lnTo>
                  <a:lnTo>
                    <a:pt x="87401" y="659320"/>
                  </a:lnTo>
                  <a:lnTo>
                    <a:pt x="83845" y="605421"/>
                  </a:lnTo>
                  <a:lnTo>
                    <a:pt x="87312" y="551522"/>
                  </a:lnTo>
                  <a:lnTo>
                    <a:pt x="97586" y="499389"/>
                  </a:lnTo>
                  <a:lnTo>
                    <a:pt x="114490" y="449503"/>
                  </a:lnTo>
                  <a:lnTo>
                    <a:pt x="137845" y="402386"/>
                  </a:lnTo>
                  <a:lnTo>
                    <a:pt x="167474" y="358508"/>
                  </a:lnTo>
                  <a:lnTo>
                    <a:pt x="203200" y="318376"/>
                  </a:lnTo>
                  <a:lnTo>
                    <a:pt x="242265" y="283972"/>
                  </a:lnTo>
                  <a:lnTo>
                    <a:pt x="284238" y="255600"/>
                  </a:lnTo>
                  <a:lnTo>
                    <a:pt x="328599" y="233146"/>
                  </a:lnTo>
                  <a:lnTo>
                    <a:pt x="374878" y="216509"/>
                  </a:lnTo>
                  <a:lnTo>
                    <a:pt x="422579" y="205574"/>
                  </a:lnTo>
                  <a:lnTo>
                    <a:pt x="471195" y="200253"/>
                  </a:lnTo>
                  <a:lnTo>
                    <a:pt x="431812" y="239649"/>
                  </a:lnTo>
                  <a:lnTo>
                    <a:pt x="422516" y="253619"/>
                  </a:lnTo>
                  <a:lnTo>
                    <a:pt x="419417" y="269481"/>
                  </a:lnTo>
                  <a:lnTo>
                    <a:pt x="422516" y="285356"/>
                  </a:lnTo>
                  <a:lnTo>
                    <a:pt x="431812" y="299326"/>
                  </a:lnTo>
                  <a:lnTo>
                    <a:pt x="445782" y="308622"/>
                  </a:lnTo>
                  <a:lnTo>
                    <a:pt x="461645" y="311721"/>
                  </a:lnTo>
                  <a:lnTo>
                    <a:pt x="477520" y="308622"/>
                  </a:lnTo>
                  <a:lnTo>
                    <a:pt x="604545" y="186321"/>
                  </a:lnTo>
                  <a:lnTo>
                    <a:pt x="616343" y="164350"/>
                  </a:lnTo>
                  <a:lnTo>
                    <a:pt x="617245" y="155854"/>
                  </a:lnTo>
                  <a:close/>
                </a:path>
                <a:path w="981075" h="1209675">
                  <a:moveTo>
                    <a:pt x="980490" y="605421"/>
                  </a:moveTo>
                  <a:lnTo>
                    <a:pt x="978230" y="558342"/>
                  </a:lnTo>
                  <a:lnTo>
                    <a:pt x="971461" y="511606"/>
                  </a:lnTo>
                  <a:lnTo>
                    <a:pt x="960196" y="465594"/>
                  </a:lnTo>
                  <a:lnTo>
                    <a:pt x="944448" y="420636"/>
                  </a:lnTo>
                  <a:lnTo>
                    <a:pt x="924242" y="377113"/>
                  </a:lnTo>
                  <a:lnTo>
                    <a:pt x="899579" y="335381"/>
                  </a:lnTo>
                  <a:lnTo>
                    <a:pt x="870483" y="295795"/>
                  </a:lnTo>
                  <a:lnTo>
                    <a:pt x="836968" y="258699"/>
                  </a:lnTo>
                  <a:lnTo>
                    <a:pt x="802474" y="227291"/>
                  </a:lnTo>
                  <a:lnTo>
                    <a:pt x="765848" y="199809"/>
                  </a:lnTo>
                  <a:lnTo>
                    <a:pt x="727303" y="176377"/>
                  </a:lnTo>
                  <a:lnTo>
                    <a:pt x="687095" y="157099"/>
                  </a:lnTo>
                  <a:lnTo>
                    <a:pt x="685165" y="179235"/>
                  </a:lnTo>
                  <a:lnTo>
                    <a:pt x="679310" y="199491"/>
                  </a:lnTo>
                  <a:lnTo>
                    <a:pt x="669404" y="218579"/>
                  </a:lnTo>
                  <a:lnTo>
                    <a:pt x="655345" y="235877"/>
                  </a:lnTo>
                  <a:lnTo>
                    <a:pt x="687971" y="251828"/>
                  </a:lnTo>
                  <a:lnTo>
                    <a:pt x="748931" y="293751"/>
                  </a:lnTo>
                  <a:lnTo>
                    <a:pt x="777290" y="319722"/>
                  </a:lnTo>
                  <a:lnTo>
                    <a:pt x="808875" y="355180"/>
                  </a:lnTo>
                  <a:lnTo>
                    <a:pt x="835596" y="393242"/>
                  </a:lnTo>
                  <a:lnTo>
                    <a:pt x="857465" y="433463"/>
                  </a:lnTo>
                  <a:lnTo>
                    <a:pt x="874483" y="475399"/>
                  </a:lnTo>
                  <a:lnTo>
                    <a:pt x="886625" y="518629"/>
                  </a:lnTo>
                  <a:lnTo>
                    <a:pt x="893914" y="562724"/>
                  </a:lnTo>
                  <a:lnTo>
                    <a:pt x="896353" y="607225"/>
                  </a:lnTo>
                  <a:lnTo>
                    <a:pt x="893914" y="651700"/>
                  </a:lnTo>
                  <a:lnTo>
                    <a:pt x="886625" y="695731"/>
                  </a:lnTo>
                  <a:lnTo>
                    <a:pt x="874483" y="738860"/>
                  </a:lnTo>
                  <a:lnTo>
                    <a:pt x="857465" y="780669"/>
                  </a:lnTo>
                  <a:lnTo>
                    <a:pt x="835596" y="820699"/>
                  </a:lnTo>
                  <a:lnTo>
                    <a:pt x="808875" y="858545"/>
                  </a:lnTo>
                  <a:lnTo>
                    <a:pt x="777290" y="893749"/>
                  </a:lnTo>
                  <a:lnTo>
                    <a:pt x="738124" y="928243"/>
                  </a:lnTo>
                  <a:lnTo>
                    <a:pt x="695921" y="956818"/>
                  </a:lnTo>
                  <a:lnTo>
                    <a:pt x="651243" y="979462"/>
                  </a:lnTo>
                  <a:lnTo>
                    <a:pt x="604672" y="996188"/>
                  </a:lnTo>
                  <a:lnTo>
                    <a:pt x="556742" y="1006995"/>
                  </a:lnTo>
                  <a:lnTo>
                    <a:pt x="508063" y="1011872"/>
                  </a:lnTo>
                  <a:lnTo>
                    <a:pt x="547446" y="972477"/>
                  </a:lnTo>
                  <a:lnTo>
                    <a:pt x="556742" y="958507"/>
                  </a:lnTo>
                  <a:lnTo>
                    <a:pt x="547446" y="912799"/>
                  </a:lnTo>
                  <a:lnTo>
                    <a:pt x="517613" y="900404"/>
                  </a:lnTo>
                  <a:lnTo>
                    <a:pt x="501738" y="903503"/>
                  </a:lnTo>
                  <a:lnTo>
                    <a:pt x="487768" y="912799"/>
                  </a:lnTo>
                  <a:lnTo>
                    <a:pt x="375945" y="1024521"/>
                  </a:lnTo>
                  <a:lnTo>
                    <a:pt x="366649" y="1038491"/>
                  </a:lnTo>
                  <a:lnTo>
                    <a:pt x="363562" y="1054354"/>
                  </a:lnTo>
                  <a:lnTo>
                    <a:pt x="366649" y="1070229"/>
                  </a:lnTo>
                  <a:lnTo>
                    <a:pt x="375945" y="1084199"/>
                  </a:lnTo>
                  <a:lnTo>
                    <a:pt x="488962" y="1197203"/>
                  </a:lnTo>
                  <a:lnTo>
                    <a:pt x="502932" y="1206500"/>
                  </a:lnTo>
                  <a:lnTo>
                    <a:pt x="518795" y="1209598"/>
                  </a:lnTo>
                  <a:lnTo>
                    <a:pt x="534670" y="1206500"/>
                  </a:lnTo>
                  <a:lnTo>
                    <a:pt x="560425" y="1175245"/>
                  </a:lnTo>
                  <a:lnTo>
                    <a:pt x="561340" y="1166749"/>
                  </a:lnTo>
                  <a:lnTo>
                    <a:pt x="560603" y="1158417"/>
                  </a:lnTo>
                  <a:lnTo>
                    <a:pt x="558317" y="1150569"/>
                  </a:lnTo>
                  <a:lnTo>
                    <a:pt x="554367" y="1143190"/>
                  </a:lnTo>
                  <a:lnTo>
                    <a:pt x="548640" y="1136281"/>
                  </a:lnTo>
                  <a:lnTo>
                    <a:pt x="506717" y="1094371"/>
                  </a:lnTo>
                  <a:lnTo>
                    <a:pt x="557796" y="1090015"/>
                  </a:lnTo>
                  <a:lnTo>
                    <a:pt x="608380" y="1080236"/>
                  </a:lnTo>
                  <a:lnTo>
                    <a:pt x="657999" y="1065060"/>
                  </a:lnTo>
                  <a:lnTo>
                    <a:pt x="706158" y="1044511"/>
                  </a:lnTo>
                  <a:lnTo>
                    <a:pt x="752348" y="1018616"/>
                  </a:lnTo>
                  <a:lnTo>
                    <a:pt x="796099" y="987386"/>
                  </a:lnTo>
                  <a:lnTo>
                    <a:pt x="836917" y="950849"/>
                  </a:lnTo>
                  <a:lnTo>
                    <a:pt x="870445" y="914184"/>
                  </a:lnTo>
                  <a:lnTo>
                    <a:pt x="899553" y="874915"/>
                  </a:lnTo>
                  <a:lnTo>
                    <a:pt x="924229" y="833399"/>
                  </a:lnTo>
                  <a:lnTo>
                    <a:pt x="944435" y="790041"/>
                  </a:lnTo>
                  <a:lnTo>
                    <a:pt x="960196" y="745185"/>
                  </a:lnTo>
                  <a:lnTo>
                    <a:pt x="971461" y="699211"/>
                  </a:lnTo>
                  <a:lnTo>
                    <a:pt x="978230" y="652500"/>
                  </a:lnTo>
                  <a:lnTo>
                    <a:pt x="980490" y="605421"/>
                  </a:lnTo>
                  <a:close/>
                </a:path>
              </a:pathLst>
            </a:custGeom>
            <a:solidFill>
              <a:srgbClr val="00BF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9024" y="3912410"/>
              <a:ext cx="133350" cy="15369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486992" y="3707980"/>
              <a:ext cx="323215" cy="357505"/>
            </a:xfrm>
            <a:custGeom>
              <a:avLst/>
              <a:gdLst/>
              <a:ahLst/>
              <a:cxnLst/>
              <a:rect l="l" t="t" r="r" b="b"/>
              <a:pathLst>
                <a:path w="323214" h="357504">
                  <a:moveTo>
                    <a:pt x="133350" y="124472"/>
                  </a:moveTo>
                  <a:lnTo>
                    <a:pt x="131559" y="115544"/>
                  </a:lnTo>
                  <a:lnTo>
                    <a:pt x="126682" y="108280"/>
                  </a:lnTo>
                  <a:lnTo>
                    <a:pt x="119418" y="103390"/>
                  </a:lnTo>
                  <a:lnTo>
                    <a:pt x="110477" y="101600"/>
                  </a:lnTo>
                  <a:lnTo>
                    <a:pt x="22872" y="101600"/>
                  </a:lnTo>
                  <a:lnTo>
                    <a:pt x="13944" y="103390"/>
                  </a:lnTo>
                  <a:lnTo>
                    <a:pt x="6680" y="108267"/>
                  </a:lnTo>
                  <a:lnTo>
                    <a:pt x="1790" y="115544"/>
                  </a:lnTo>
                  <a:lnTo>
                    <a:pt x="0" y="124472"/>
                  </a:lnTo>
                  <a:lnTo>
                    <a:pt x="0" y="334022"/>
                  </a:lnTo>
                  <a:lnTo>
                    <a:pt x="1790" y="342950"/>
                  </a:lnTo>
                  <a:lnTo>
                    <a:pt x="6680" y="350215"/>
                  </a:lnTo>
                  <a:lnTo>
                    <a:pt x="13944" y="355104"/>
                  </a:lnTo>
                  <a:lnTo>
                    <a:pt x="22872" y="356895"/>
                  </a:lnTo>
                  <a:lnTo>
                    <a:pt x="110477" y="356895"/>
                  </a:lnTo>
                  <a:lnTo>
                    <a:pt x="119418" y="355104"/>
                  </a:lnTo>
                  <a:lnTo>
                    <a:pt x="126682" y="350215"/>
                  </a:lnTo>
                  <a:lnTo>
                    <a:pt x="131559" y="342950"/>
                  </a:lnTo>
                  <a:lnTo>
                    <a:pt x="133350" y="334022"/>
                  </a:lnTo>
                  <a:lnTo>
                    <a:pt x="133350" y="124472"/>
                  </a:lnTo>
                  <a:close/>
                </a:path>
                <a:path w="323214" h="357504">
                  <a:moveTo>
                    <a:pt x="322618" y="22872"/>
                  </a:moveTo>
                  <a:lnTo>
                    <a:pt x="320827" y="13944"/>
                  </a:lnTo>
                  <a:lnTo>
                    <a:pt x="315950" y="6680"/>
                  </a:lnTo>
                  <a:lnTo>
                    <a:pt x="308673" y="1790"/>
                  </a:lnTo>
                  <a:lnTo>
                    <a:pt x="299745" y="0"/>
                  </a:lnTo>
                  <a:lnTo>
                    <a:pt x="212140" y="0"/>
                  </a:lnTo>
                  <a:lnTo>
                    <a:pt x="203200" y="1790"/>
                  </a:lnTo>
                  <a:lnTo>
                    <a:pt x="195935" y="6680"/>
                  </a:lnTo>
                  <a:lnTo>
                    <a:pt x="191058" y="13944"/>
                  </a:lnTo>
                  <a:lnTo>
                    <a:pt x="189268" y="22872"/>
                  </a:lnTo>
                  <a:lnTo>
                    <a:pt x="189268" y="334022"/>
                  </a:lnTo>
                  <a:lnTo>
                    <a:pt x="191058" y="342950"/>
                  </a:lnTo>
                  <a:lnTo>
                    <a:pt x="195935" y="350215"/>
                  </a:lnTo>
                  <a:lnTo>
                    <a:pt x="203200" y="355104"/>
                  </a:lnTo>
                  <a:lnTo>
                    <a:pt x="212140" y="356895"/>
                  </a:lnTo>
                  <a:lnTo>
                    <a:pt x="299745" y="356895"/>
                  </a:lnTo>
                  <a:lnTo>
                    <a:pt x="308673" y="355104"/>
                  </a:lnTo>
                  <a:lnTo>
                    <a:pt x="315950" y="350215"/>
                  </a:lnTo>
                  <a:lnTo>
                    <a:pt x="320827" y="342950"/>
                  </a:lnTo>
                  <a:lnTo>
                    <a:pt x="322618" y="334022"/>
                  </a:lnTo>
                  <a:lnTo>
                    <a:pt x="322618" y="22872"/>
                  </a:lnTo>
                  <a:close/>
                </a:path>
              </a:pathLst>
            </a:custGeom>
            <a:solidFill>
              <a:srgbClr val="00BFF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951085" y="4764572"/>
            <a:ext cx="1206500" cy="1206500"/>
            <a:chOff x="951085" y="4764572"/>
            <a:chExt cx="1206500" cy="1206500"/>
          </a:xfrm>
        </p:grpSpPr>
        <p:sp>
          <p:nvSpPr>
            <p:cNvPr id="12" name="object 12" descr=""/>
            <p:cNvSpPr/>
            <p:nvPr/>
          </p:nvSpPr>
          <p:spPr>
            <a:xfrm>
              <a:off x="951077" y="4764582"/>
              <a:ext cx="1206500" cy="1206500"/>
            </a:xfrm>
            <a:custGeom>
              <a:avLst/>
              <a:gdLst/>
              <a:ahLst/>
              <a:cxnLst/>
              <a:rect l="l" t="t" r="r" b="b"/>
              <a:pathLst>
                <a:path w="1206500" h="1206500">
                  <a:moveTo>
                    <a:pt x="473710" y="783564"/>
                  </a:moveTo>
                  <a:lnTo>
                    <a:pt x="471487" y="762762"/>
                  </a:lnTo>
                  <a:lnTo>
                    <a:pt x="460705" y="745769"/>
                  </a:lnTo>
                  <a:lnTo>
                    <a:pt x="443712" y="734974"/>
                  </a:lnTo>
                  <a:lnTo>
                    <a:pt x="422910" y="732764"/>
                  </a:lnTo>
                  <a:lnTo>
                    <a:pt x="175260" y="764514"/>
                  </a:lnTo>
                  <a:lnTo>
                    <a:pt x="152006" y="774801"/>
                  </a:lnTo>
                  <a:lnTo>
                    <a:pt x="138747" y="794499"/>
                  </a:lnTo>
                  <a:lnTo>
                    <a:pt x="137388" y="818261"/>
                  </a:lnTo>
                  <a:lnTo>
                    <a:pt x="149860" y="840714"/>
                  </a:lnTo>
                  <a:lnTo>
                    <a:pt x="204482" y="895324"/>
                  </a:lnTo>
                  <a:lnTo>
                    <a:pt x="7632" y="1092174"/>
                  </a:lnTo>
                  <a:lnTo>
                    <a:pt x="1905" y="1100797"/>
                  </a:lnTo>
                  <a:lnTo>
                    <a:pt x="0" y="1110602"/>
                  </a:lnTo>
                  <a:lnTo>
                    <a:pt x="1905" y="1120394"/>
                  </a:lnTo>
                  <a:lnTo>
                    <a:pt x="7632" y="1128991"/>
                  </a:lnTo>
                  <a:lnTo>
                    <a:pt x="77482" y="1198841"/>
                  </a:lnTo>
                  <a:lnTo>
                    <a:pt x="86093" y="1204556"/>
                  </a:lnTo>
                  <a:lnTo>
                    <a:pt x="95897" y="1206461"/>
                  </a:lnTo>
                  <a:lnTo>
                    <a:pt x="105702" y="1204556"/>
                  </a:lnTo>
                  <a:lnTo>
                    <a:pt x="114287" y="1198841"/>
                  </a:lnTo>
                  <a:lnTo>
                    <a:pt x="311137" y="1001991"/>
                  </a:lnTo>
                  <a:lnTo>
                    <a:pt x="365760" y="1056614"/>
                  </a:lnTo>
                  <a:lnTo>
                    <a:pt x="388213" y="1069073"/>
                  </a:lnTo>
                  <a:lnTo>
                    <a:pt x="411975" y="1067727"/>
                  </a:lnTo>
                  <a:lnTo>
                    <a:pt x="431673" y="1054455"/>
                  </a:lnTo>
                  <a:lnTo>
                    <a:pt x="441960" y="1031214"/>
                  </a:lnTo>
                  <a:lnTo>
                    <a:pt x="473710" y="783564"/>
                  </a:lnTo>
                  <a:close/>
                </a:path>
                <a:path w="1206500" h="1206500">
                  <a:moveTo>
                    <a:pt x="473710" y="422897"/>
                  </a:moveTo>
                  <a:lnTo>
                    <a:pt x="441960" y="175247"/>
                  </a:lnTo>
                  <a:lnTo>
                    <a:pt x="431673" y="152006"/>
                  </a:lnTo>
                  <a:lnTo>
                    <a:pt x="411975" y="138747"/>
                  </a:lnTo>
                  <a:lnTo>
                    <a:pt x="388213" y="137388"/>
                  </a:lnTo>
                  <a:lnTo>
                    <a:pt x="365760" y="149847"/>
                  </a:lnTo>
                  <a:lnTo>
                    <a:pt x="311137" y="204470"/>
                  </a:lnTo>
                  <a:lnTo>
                    <a:pt x="114287" y="7620"/>
                  </a:lnTo>
                  <a:lnTo>
                    <a:pt x="105676" y="1905"/>
                  </a:lnTo>
                  <a:lnTo>
                    <a:pt x="95872" y="0"/>
                  </a:lnTo>
                  <a:lnTo>
                    <a:pt x="86067" y="1905"/>
                  </a:lnTo>
                  <a:lnTo>
                    <a:pt x="77482" y="7620"/>
                  </a:lnTo>
                  <a:lnTo>
                    <a:pt x="7632" y="77470"/>
                  </a:lnTo>
                  <a:lnTo>
                    <a:pt x="1905" y="86093"/>
                  </a:lnTo>
                  <a:lnTo>
                    <a:pt x="0" y="95897"/>
                  </a:lnTo>
                  <a:lnTo>
                    <a:pt x="1905" y="105689"/>
                  </a:lnTo>
                  <a:lnTo>
                    <a:pt x="7632" y="114287"/>
                  </a:lnTo>
                  <a:lnTo>
                    <a:pt x="204482" y="311137"/>
                  </a:lnTo>
                  <a:lnTo>
                    <a:pt x="149860" y="365747"/>
                  </a:lnTo>
                  <a:lnTo>
                    <a:pt x="137388" y="388213"/>
                  </a:lnTo>
                  <a:lnTo>
                    <a:pt x="138747" y="411962"/>
                  </a:lnTo>
                  <a:lnTo>
                    <a:pt x="152006" y="431660"/>
                  </a:lnTo>
                  <a:lnTo>
                    <a:pt x="175260" y="441947"/>
                  </a:lnTo>
                  <a:lnTo>
                    <a:pt x="422910" y="473697"/>
                  </a:lnTo>
                  <a:lnTo>
                    <a:pt x="443534" y="471487"/>
                  </a:lnTo>
                  <a:lnTo>
                    <a:pt x="460222" y="460692"/>
                  </a:lnTo>
                  <a:lnTo>
                    <a:pt x="470954" y="443699"/>
                  </a:lnTo>
                  <a:lnTo>
                    <a:pt x="473710" y="422897"/>
                  </a:lnTo>
                  <a:close/>
                </a:path>
                <a:path w="1206500" h="1206500">
                  <a:moveTo>
                    <a:pt x="1206474" y="1109281"/>
                  </a:moveTo>
                  <a:lnTo>
                    <a:pt x="1204556" y="1099477"/>
                  </a:lnTo>
                  <a:lnTo>
                    <a:pt x="1198841" y="1090891"/>
                  </a:lnTo>
                  <a:lnTo>
                    <a:pt x="1001991" y="895337"/>
                  </a:lnTo>
                  <a:lnTo>
                    <a:pt x="1056614" y="840714"/>
                  </a:lnTo>
                  <a:lnTo>
                    <a:pt x="1069073" y="818261"/>
                  </a:lnTo>
                  <a:lnTo>
                    <a:pt x="1067727" y="794499"/>
                  </a:lnTo>
                  <a:lnTo>
                    <a:pt x="1054468" y="774801"/>
                  </a:lnTo>
                  <a:lnTo>
                    <a:pt x="1031214" y="764514"/>
                  </a:lnTo>
                  <a:lnTo>
                    <a:pt x="783564" y="732764"/>
                  </a:lnTo>
                  <a:lnTo>
                    <a:pt x="762939" y="734961"/>
                  </a:lnTo>
                  <a:lnTo>
                    <a:pt x="746252" y="745617"/>
                  </a:lnTo>
                  <a:lnTo>
                    <a:pt x="735520" y="762215"/>
                  </a:lnTo>
                  <a:lnTo>
                    <a:pt x="732764" y="782269"/>
                  </a:lnTo>
                  <a:lnTo>
                    <a:pt x="764514" y="1029919"/>
                  </a:lnTo>
                  <a:lnTo>
                    <a:pt x="774801" y="1053172"/>
                  </a:lnTo>
                  <a:lnTo>
                    <a:pt x="794499" y="1066431"/>
                  </a:lnTo>
                  <a:lnTo>
                    <a:pt x="818261" y="1067790"/>
                  </a:lnTo>
                  <a:lnTo>
                    <a:pt x="840714" y="1055319"/>
                  </a:lnTo>
                  <a:lnTo>
                    <a:pt x="895337" y="1000696"/>
                  </a:lnTo>
                  <a:lnTo>
                    <a:pt x="1092187" y="1197546"/>
                  </a:lnTo>
                  <a:lnTo>
                    <a:pt x="1100797" y="1203274"/>
                  </a:lnTo>
                  <a:lnTo>
                    <a:pt x="1110602" y="1205179"/>
                  </a:lnTo>
                  <a:lnTo>
                    <a:pt x="1120394" y="1203274"/>
                  </a:lnTo>
                  <a:lnTo>
                    <a:pt x="1128991" y="1197546"/>
                  </a:lnTo>
                  <a:lnTo>
                    <a:pt x="1198841" y="1127696"/>
                  </a:lnTo>
                  <a:lnTo>
                    <a:pt x="1204556" y="1119085"/>
                  </a:lnTo>
                  <a:lnTo>
                    <a:pt x="1206474" y="1109281"/>
                  </a:lnTo>
                  <a:close/>
                </a:path>
                <a:path w="1206500" h="1206500">
                  <a:moveTo>
                    <a:pt x="1206474" y="95859"/>
                  </a:moveTo>
                  <a:lnTo>
                    <a:pt x="1128991" y="7620"/>
                  </a:lnTo>
                  <a:lnTo>
                    <a:pt x="1110564" y="0"/>
                  </a:lnTo>
                  <a:lnTo>
                    <a:pt x="1100772" y="1905"/>
                  </a:lnTo>
                  <a:lnTo>
                    <a:pt x="1092187" y="7620"/>
                  </a:lnTo>
                  <a:lnTo>
                    <a:pt x="895337" y="204470"/>
                  </a:lnTo>
                  <a:lnTo>
                    <a:pt x="840714" y="149860"/>
                  </a:lnTo>
                  <a:lnTo>
                    <a:pt x="818261" y="137388"/>
                  </a:lnTo>
                  <a:lnTo>
                    <a:pt x="794499" y="138747"/>
                  </a:lnTo>
                  <a:lnTo>
                    <a:pt x="774801" y="152006"/>
                  </a:lnTo>
                  <a:lnTo>
                    <a:pt x="764514" y="175260"/>
                  </a:lnTo>
                  <a:lnTo>
                    <a:pt x="732764" y="422910"/>
                  </a:lnTo>
                  <a:lnTo>
                    <a:pt x="734974" y="443712"/>
                  </a:lnTo>
                  <a:lnTo>
                    <a:pt x="745769" y="460692"/>
                  </a:lnTo>
                  <a:lnTo>
                    <a:pt x="762762" y="471487"/>
                  </a:lnTo>
                  <a:lnTo>
                    <a:pt x="783564" y="473710"/>
                  </a:lnTo>
                  <a:lnTo>
                    <a:pt x="1031214" y="441960"/>
                  </a:lnTo>
                  <a:lnTo>
                    <a:pt x="1054468" y="431673"/>
                  </a:lnTo>
                  <a:lnTo>
                    <a:pt x="1067727" y="411962"/>
                  </a:lnTo>
                  <a:lnTo>
                    <a:pt x="1069086" y="388213"/>
                  </a:lnTo>
                  <a:lnTo>
                    <a:pt x="1056614" y="365760"/>
                  </a:lnTo>
                  <a:lnTo>
                    <a:pt x="1001991" y="311137"/>
                  </a:lnTo>
                  <a:lnTo>
                    <a:pt x="1198841" y="114287"/>
                  </a:lnTo>
                  <a:lnTo>
                    <a:pt x="1204569" y="105664"/>
                  </a:lnTo>
                  <a:lnTo>
                    <a:pt x="1206474" y="95859"/>
                  </a:lnTo>
                  <a:close/>
                </a:path>
              </a:pathLst>
            </a:custGeom>
            <a:solidFill>
              <a:srgbClr val="00BF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8902" y="5262389"/>
              <a:ext cx="210840" cy="210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46990" rIns="0" bIns="0" rtlCol="0" vert="horz">
            <a:spAutoFit/>
          </a:bodyPr>
          <a:lstStyle/>
          <a:p>
            <a:pPr marL="240665" marR="285750" indent="-228600">
              <a:lnSpc>
                <a:spcPct val="89700"/>
              </a:lnSpc>
              <a:spcBef>
                <a:spcPts val="37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pc="-140"/>
              <a:t>Lead</a:t>
            </a:r>
            <a:r>
              <a:rPr dirty="0" spc="-15"/>
              <a:t> </a:t>
            </a:r>
            <a:r>
              <a:rPr dirty="0" spc="-240"/>
              <a:t>Pomona</a:t>
            </a:r>
            <a:r>
              <a:rPr dirty="0" spc="-5"/>
              <a:t> </a:t>
            </a:r>
            <a:r>
              <a:rPr dirty="0" spc="-105"/>
              <a:t>College</a:t>
            </a:r>
            <a:r>
              <a:rPr dirty="0" spc="-50"/>
              <a:t> </a:t>
            </a:r>
            <a:r>
              <a:rPr dirty="0" spc="-10"/>
              <a:t>to</a:t>
            </a:r>
            <a:r>
              <a:rPr dirty="0" spc="-40"/>
              <a:t> </a:t>
            </a:r>
            <a:r>
              <a:rPr dirty="0" spc="-204"/>
              <a:t>ensure</a:t>
            </a:r>
            <a:r>
              <a:rPr dirty="0"/>
              <a:t> </a:t>
            </a:r>
            <a:r>
              <a:rPr dirty="0" spc="-60"/>
              <a:t>that</a:t>
            </a:r>
            <a:r>
              <a:rPr dirty="0" spc="-15"/>
              <a:t> </a:t>
            </a:r>
            <a:r>
              <a:rPr dirty="0" spc="-25"/>
              <a:t>our </a:t>
            </a:r>
            <a:r>
              <a:rPr dirty="0" spc="-190"/>
              <a:t>community</a:t>
            </a:r>
            <a:r>
              <a:rPr dirty="0" spc="10"/>
              <a:t> </a:t>
            </a:r>
            <a:r>
              <a:rPr dirty="0" spc="-160"/>
              <a:t>works</a:t>
            </a:r>
            <a:r>
              <a:rPr dirty="0" spc="20"/>
              <a:t> </a:t>
            </a:r>
            <a:r>
              <a:rPr dirty="0" spc="-95"/>
              <a:t>together</a:t>
            </a:r>
            <a:r>
              <a:rPr dirty="0" spc="20"/>
              <a:t> </a:t>
            </a:r>
            <a:r>
              <a:rPr dirty="0" spc="-204"/>
              <a:t>as</a:t>
            </a:r>
            <a:r>
              <a:rPr dirty="0" spc="20"/>
              <a:t> </a:t>
            </a:r>
            <a:r>
              <a:rPr dirty="0"/>
              <a:t>a</a:t>
            </a:r>
            <a:r>
              <a:rPr dirty="0" spc="5"/>
              <a:t> </a:t>
            </a:r>
            <a:r>
              <a:rPr dirty="0" spc="-225"/>
              <a:t>campus</a:t>
            </a:r>
            <a:r>
              <a:rPr dirty="0" spc="20"/>
              <a:t> </a:t>
            </a:r>
            <a:r>
              <a:rPr dirty="0" spc="-25"/>
              <a:t>to </a:t>
            </a:r>
            <a:r>
              <a:rPr dirty="0" spc="-85"/>
              <a:t>develop</a:t>
            </a:r>
            <a:r>
              <a:rPr dirty="0" spc="-20"/>
              <a:t> </a:t>
            </a:r>
            <a:r>
              <a:rPr dirty="0" spc="-85"/>
              <a:t>and</a:t>
            </a:r>
            <a:r>
              <a:rPr dirty="0" spc="-15"/>
              <a:t> </a:t>
            </a:r>
            <a:r>
              <a:rPr dirty="0" spc="-150"/>
              <a:t>implement</a:t>
            </a:r>
            <a:r>
              <a:rPr dirty="0" spc="-5"/>
              <a:t> </a:t>
            </a:r>
            <a:r>
              <a:rPr dirty="0" spc="-140"/>
              <a:t>an</a:t>
            </a:r>
            <a:r>
              <a:rPr dirty="0" spc="-10"/>
              <a:t> integrated </a:t>
            </a:r>
            <a:r>
              <a:rPr dirty="0" spc="-85"/>
              <a:t>internationalization</a:t>
            </a:r>
            <a:r>
              <a:rPr dirty="0" spc="-10"/>
              <a:t> strategy;</a:t>
            </a:r>
          </a:p>
          <a:p>
            <a:pPr marL="240665" marR="221615" indent="-228600">
              <a:lnSpc>
                <a:spcPct val="89700"/>
              </a:lnSpc>
              <a:spcBef>
                <a:spcPts val="1639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pc="-90"/>
              <a:t>Ignite</a:t>
            </a:r>
            <a:r>
              <a:rPr dirty="0" spc="-60"/>
              <a:t> </a:t>
            </a:r>
            <a:r>
              <a:rPr dirty="0" spc="-175"/>
              <a:t>inclusive</a:t>
            </a:r>
            <a:r>
              <a:rPr dirty="0"/>
              <a:t> </a:t>
            </a:r>
            <a:r>
              <a:rPr dirty="0" spc="-195"/>
              <a:t>campus-</a:t>
            </a:r>
            <a:r>
              <a:rPr dirty="0" spc="-50"/>
              <a:t>wide</a:t>
            </a:r>
            <a:r>
              <a:rPr dirty="0" spc="-25"/>
              <a:t> </a:t>
            </a:r>
            <a:r>
              <a:rPr dirty="0" spc="-65"/>
              <a:t>dialogue</a:t>
            </a:r>
            <a:r>
              <a:rPr dirty="0" spc="-30"/>
              <a:t> </a:t>
            </a:r>
            <a:r>
              <a:rPr dirty="0" spc="-20"/>
              <a:t>that </a:t>
            </a:r>
            <a:r>
              <a:rPr dirty="0" spc="-135"/>
              <a:t>guides</a:t>
            </a:r>
            <a:r>
              <a:rPr dirty="0"/>
              <a:t> </a:t>
            </a:r>
            <a:r>
              <a:rPr dirty="0" spc="-170"/>
              <a:t>discernment</a:t>
            </a:r>
            <a:r>
              <a:rPr dirty="0" spc="5"/>
              <a:t> </a:t>
            </a:r>
            <a:r>
              <a:rPr dirty="0" spc="-75"/>
              <a:t>about</a:t>
            </a:r>
            <a:r>
              <a:rPr dirty="0"/>
              <a:t> </a:t>
            </a:r>
            <a:r>
              <a:rPr dirty="0" spc="-140"/>
              <a:t>the</a:t>
            </a:r>
            <a:r>
              <a:rPr dirty="0"/>
              <a:t> </a:t>
            </a:r>
            <a:r>
              <a:rPr dirty="0" spc="-160"/>
              <a:t>meaning</a:t>
            </a:r>
            <a:r>
              <a:rPr dirty="0" spc="-5"/>
              <a:t> </a:t>
            </a:r>
            <a:r>
              <a:rPr dirty="0" spc="-25"/>
              <a:t>of </a:t>
            </a:r>
            <a:r>
              <a:rPr dirty="0" spc="-10"/>
              <a:t>global</a:t>
            </a:r>
            <a:r>
              <a:rPr dirty="0" spc="-85"/>
              <a:t> learning</a:t>
            </a:r>
            <a:r>
              <a:rPr dirty="0" spc="-65"/>
              <a:t> </a:t>
            </a:r>
            <a:r>
              <a:rPr dirty="0" spc="-85"/>
              <a:t>and</a:t>
            </a:r>
            <a:r>
              <a:rPr dirty="0" spc="-70"/>
              <a:t> </a:t>
            </a:r>
            <a:r>
              <a:rPr dirty="0" spc="-120"/>
              <a:t>its</a:t>
            </a:r>
            <a:r>
              <a:rPr dirty="0" spc="-30"/>
              <a:t> </a:t>
            </a:r>
            <a:r>
              <a:rPr dirty="0" spc="-55"/>
              <a:t>role</a:t>
            </a:r>
            <a:r>
              <a:rPr dirty="0" spc="-65"/>
              <a:t> </a:t>
            </a:r>
            <a:r>
              <a:rPr dirty="0" spc="-10"/>
              <a:t>advancing </a:t>
            </a:r>
            <a:r>
              <a:rPr dirty="0" spc="-240"/>
              <a:t>Pomona</a:t>
            </a:r>
            <a:r>
              <a:rPr dirty="0" spc="20"/>
              <a:t> </a:t>
            </a:r>
            <a:r>
              <a:rPr dirty="0" spc="-130"/>
              <a:t>College’s</a:t>
            </a:r>
            <a:r>
              <a:rPr dirty="0" spc="35"/>
              <a:t> </a:t>
            </a:r>
            <a:r>
              <a:rPr dirty="0" spc="-70"/>
              <a:t>mission;</a:t>
            </a:r>
          </a:p>
          <a:p>
            <a:pPr marL="240665" marR="5080" indent="-228600">
              <a:lnSpc>
                <a:spcPct val="90200"/>
              </a:lnSpc>
              <a:spcBef>
                <a:spcPts val="16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pc="-185"/>
              <a:t>Establish</a:t>
            </a:r>
            <a:r>
              <a:rPr dirty="0" spc="20"/>
              <a:t> </a:t>
            </a:r>
            <a:r>
              <a:rPr dirty="0" spc="-114"/>
              <a:t>strategies</a:t>
            </a:r>
            <a:r>
              <a:rPr dirty="0" spc="25"/>
              <a:t> </a:t>
            </a:r>
            <a:r>
              <a:rPr dirty="0"/>
              <a:t>for</a:t>
            </a:r>
            <a:r>
              <a:rPr dirty="0" spc="25"/>
              <a:t> </a:t>
            </a:r>
            <a:r>
              <a:rPr dirty="0" spc="-140"/>
              <a:t>increasing</a:t>
            </a:r>
            <a:r>
              <a:rPr dirty="0" spc="15"/>
              <a:t> </a:t>
            </a:r>
            <a:r>
              <a:rPr dirty="0" spc="-25"/>
              <a:t>and </a:t>
            </a:r>
            <a:r>
              <a:rPr dirty="0" spc="-110"/>
              <a:t>deepening</a:t>
            </a:r>
            <a:r>
              <a:rPr dirty="0" spc="-20"/>
              <a:t> </a:t>
            </a:r>
            <a:r>
              <a:rPr dirty="0" spc="-10"/>
              <a:t>global </a:t>
            </a:r>
            <a:r>
              <a:rPr dirty="0" spc="-85"/>
              <a:t>learning</a:t>
            </a:r>
            <a:r>
              <a:rPr dirty="0" spc="-15"/>
              <a:t> </a:t>
            </a:r>
            <a:r>
              <a:rPr dirty="0" spc="-110"/>
              <a:t>opportunities</a:t>
            </a:r>
            <a:r>
              <a:rPr dirty="0" spc="-10"/>
              <a:t> </a:t>
            </a:r>
            <a:r>
              <a:rPr dirty="0" spc="-25"/>
              <a:t>for </a:t>
            </a:r>
            <a:r>
              <a:rPr dirty="0" spc="-110"/>
              <a:t>curricular</a:t>
            </a:r>
            <a:r>
              <a:rPr dirty="0" spc="-5"/>
              <a:t> </a:t>
            </a:r>
            <a:r>
              <a:rPr dirty="0" spc="-85"/>
              <a:t>and</a:t>
            </a:r>
            <a:r>
              <a:rPr dirty="0" spc="-5"/>
              <a:t> </a:t>
            </a:r>
            <a:r>
              <a:rPr dirty="0" spc="-140"/>
              <a:t>co-</a:t>
            </a:r>
            <a:r>
              <a:rPr dirty="0" spc="-110"/>
              <a:t>curricular</a:t>
            </a:r>
            <a:r>
              <a:rPr dirty="0" spc="-5"/>
              <a:t> </a:t>
            </a:r>
            <a:r>
              <a:rPr dirty="0" spc="-125"/>
              <a:t>programs</a:t>
            </a:r>
            <a:r>
              <a:rPr dirty="0"/>
              <a:t> </a:t>
            </a:r>
            <a:r>
              <a:rPr dirty="0" spc="-10"/>
              <a:t>while </a:t>
            </a:r>
            <a:r>
              <a:rPr dirty="0" spc="-100"/>
              <a:t>working</a:t>
            </a:r>
            <a:r>
              <a:rPr dirty="0" spc="-35"/>
              <a:t> </a:t>
            </a:r>
            <a:r>
              <a:rPr dirty="0" spc="-125"/>
              <a:t>in</a:t>
            </a:r>
            <a:r>
              <a:rPr dirty="0" spc="-25"/>
              <a:t> </a:t>
            </a:r>
            <a:r>
              <a:rPr dirty="0" spc="-100"/>
              <a:t>coordination</a:t>
            </a:r>
            <a:r>
              <a:rPr dirty="0" spc="-25"/>
              <a:t> </a:t>
            </a:r>
            <a:r>
              <a:rPr dirty="0" spc="-100"/>
              <a:t>with</a:t>
            </a:r>
            <a:r>
              <a:rPr dirty="0" spc="-25"/>
              <a:t> </a:t>
            </a:r>
            <a:r>
              <a:rPr dirty="0" spc="-10"/>
              <a:t>focused </a:t>
            </a:r>
            <a:r>
              <a:rPr dirty="0" spc="-105"/>
              <a:t>initiatives,</a:t>
            </a:r>
            <a:r>
              <a:rPr dirty="0" spc="20"/>
              <a:t> </a:t>
            </a:r>
            <a:r>
              <a:rPr dirty="0" spc="-130"/>
              <a:t>including</a:t>
            </a:r>
            <a:r>
              <a:rPr dirty="0" spc="10"/>
              <a:t> </a:t>
            </a:r>
            <a:r>
              <a:rPr dirty="0" spc="-130"/>
              <a:t>development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85"/>
              <a:t> </a:t>
            </a:r>
            <a:r>
              <a:rPr dirty="0" spc="-25"/>
              <a:t>the </a:t>
            </a:r>
            <a:r>
              <a:rPr dirty="0" spc="-10"/>
              <a:t>global</a:t>
            </a:r>
            <a:r>
              <a:rPr dirty="0" spc="-140"/>
              <a:t> </a:t>
            </a:r>
            <a:r>
              <a:rPr dirty="0" spc="-10"/>
              <a:t>center;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241300" marR="41910" indent="-228600">
              <a:lnSpc>
                <a:spcPts val="2400"/>
              </a:lnSpc>
              <a:spcBef>
                <a:spcPts val="38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pc="-200"/>
              <a:t>Review</a:t>
            </a:r>
            <a:r>
              <a:rPr dirty="0" spc="10"/>
              <a:t> </a:t>
            </a:r>
            <a:r>
              <a:rPr dirty="0" spc="-85"/>
              <a:t>and</a:t>
            </a:r>
            <a:r>
              <a:rPr dirty="0" spc="10"/>
              <a:t> </a:t>
            </a:r>
            <a:r>
              <a:rPr dirty="0" spc="-280"/>
              <a:t>assess</a:t>
            </a:r>
            <a:r>
              <a:rPr dirty="0" spc="20"/>
              <a:t> </a:t>
            </a:r>
            <a:r>
              <a:rPr dirty="0" spc="-240"/>
              <a:t>Pomona</a:t>
            </a:r>
            <a:r>
              <a:rPr dirty="0" spc="10"/>
              <a:t> </a:t>
            </a:r>
            <a:r>
              <a:rPr dirty="0" spc="-130"/>
              <a:t>College’s</a:t>
            </a:r>
            <a:r>
              <a:rPr dirty="0" spc="20"/>
              <a:t> </a:t>
            </a:r>
            <a:r>
              <a:rPr dirty="0" spc="-110"/>
              <a:t>current </a:t>
            </a:r>
            <a:r>
              <a:rPr dirty="0" spc="-85"/>
              <a:t>internationalization</a:t>
            </a:r>
            <a:r>
              <a:rPr dirty="0" spc="-10"/>
              <a:t> efforts;</a:t>
            </a:r>
          </a:p>
          <a:p>
            <a:pPr marL="241300" marR="127000" indent="-228600">
              <a:lnSpc>
                <a:spcPct val="89500"/>
              </a:lnSpc>
              <a:spcBef>
                <a:spcPts val="16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pc="-45"/>
              <a:t>Identify</a:t>
            </a:r>
            <a:r>
              <a:rPr dirty="0" spc="-65"/>
              <a:t> </a:t>
            </a:r>
            <a:r>
              <a:rPr dirty="0" spc="-110"/>
              <a:t>opportunities</a:t>
            </a:r>
            <a:r>
              <a:rPr dirty="0" spc="-40"/>
              <a:t> </a:t>
            </a:r>
            <a:r>
              <a:rPr dirty="0" spc="-10"/>
              <a:t>to</a:t>
            </a:r>
            <a:r>
              <a:rPr dirty="0" spc="-55"/>
              <a:t> </a:t>
            </a:r>
            <a:r>
              <a:rPr dirty="0" spc="-50"/>
              <a:t>bring</a:t>
            </a:r>
            <a:r>
              <a:rPr dirty="0" spc="-60"/>
              <a:t> </a:t>
            </a:r>
            <a:r>
              <a:rPr dirty="0" spc="-10"/>
              <a:t>together </a:t>
            </a:r>
            <a:r>
              <a:rPr dirty="0" spc="-105"/>
              <a:t>diversity,</a:t>
            </a:r>
            <a:r>
              <a:rPr dirty="0"/>
              <a:t> </a:t>
            </a:r>
            <a:r>
              <a:rPr dirty="0" spc="-100"/>
              <a:t>equity,</a:t>
            </a:r>
            <a:r>
              <a:rPr dirty="0" spc="5"/>
              <a:t> </a:t>
            </a:r>
            <a:r>
              <a:rPr dirty="0" spc="-85"/>
              <a:t>and</a:t>
            </a:r>
            <a:r>
              <a:rPr dirty="0" spc="-5"/>
              <a:t> </a:t>
            </a:r>
            <a:r>
              <a:rPr dirty="0" spc="-185"/>
              <a:t>inclusion</a:t>
            </a:r>
            <a:r>
              <a:rPr dirty="0"/>
              <a:t> </a:t>
            </a:r>
            <a:r>
              <a:rPr dirty="0" spc="-10"/>
              <a:t>strategies; </a:t>
            </a:r>
            <a:r>
              <a:rPr dirty="0" spc="-190"/>
              <a:t>community</a:t>
            </a:r>
            <a:r>
              <a:rPr dirty="0" spc="5"/>
              <a:t> </a:t>
            </a:r>
            <a:r>
              <a:rPr dirty="0" spc="-135"/>
              <a:t>engagement;</a:t>
            </a:r>
            <a:r>
              <a:rPr dirty="0" spc="10"/>
              <a:t> </a:t>
            </a:r>
            <a:r>
              <a:rPr dirty="0" spc="-85"/>
              <a:t>and</a:t>
            </a:r>
            <a:r>
              <a:rPr dirty="0"/>
              <a:t> </a:t>
            </a:r>
            <a:r>
              <a:rPr dirty="0" spc="-50"/>
              <a:t>campus </a:t>
            </a:r>
            <a:r>
              <a:rPr dirty="0" spc="-85"/>
              <a:t>internationalization</a:t>
            </a:r>
            <a:r>
              <a:rPr dirty="0" spc="-70"/>
              <a:t> </a:t>
            </a:r>
            <a:r>
              <a:rPr dirty="0" spc="-90"/>
              <a:t>initiatives</a:t>
            </a:r>
            <a:r>
              <a:rPr dirty="0" spc="-60"/>
              <a:t> </a:t>
            </a:r>
            <a:r>
              <a:rPr dirty="0" spc="-10"/>
              <a:t>to</a:t>
            </a:r>
            <a:r>
              <a:rPr dirty="0" spc="-70"/>
              <a:t> </a:t>
            </a:r>
            <a:r>
              <a:rPr dirty="0" spc="-80"/>
              <a:t>strengthen </a:t>
            </a:r>
            <a:r>
              <a:rPr dirty="0" spc="-85"/>
              <a:t>and</a:t>
            </a:r>
            <a:r>
              <a:rPr dirty="0" spc="-35"/>
              <a:t> </a:t>
            </a:r>
            <a:r>
              <a:rPr dirty="0" spc="-110"/>
              <a:t>deepen</a:t>
            </a:r>
            <a:r>
              <a:rPr dirty="0" spc="-15"/>
              <a:t> </a:t>
            </a:r>
            <a:r>
              <a:rPr dirty="0" spc="-200"/>
              <a:t>connections</a:t>
            </a:r>
            <a:r>
              <a:rPr dirty="0" spc="5"/>
              <a:t> </a:t>
            </a:r>
            <a:r>
              <a:rPr dirty="0" spc="-120"/>
              <a:t>between</a:t>
            </a:r>
            <a:r>
              <a:rPr dirty="0" spc="-15"/>
              <a:t> </a:t>
            </a:r>
            <a:r>
              <a:rPr dirty="0" spc="-70"/>
              <a:t>local</a:t>
            </a:r>
            <a:r>
              <a:rPr dirty="0" spc="-10"/>
              <a:t> </a:t>
            </a:r>
            <a:r>
              <a:rPr dirty="0" spc="-45"/>
              <a:t>and </a:t>
            </a:r>
            <a:r>
              <a:rPr dirty="0" spc="-10"/>
              <a:t>global</a:t>
            </a:r>
            <a:r>
              <a:rPr dirty="0" spc="-140"/>
              <a:t> </a:t>
            </a:r>
            <a:r>
              <a:rPr dirty="0" spc="-75"/>
              <a:t>community;</a:t>
            </a:r>
          </a:p>
          <a:p>
            <a:pPr marL="241300" marR="5080" indent="-228600">
              <a:lnSpc>
                <a:spcPts val="2400"/>
              </a:lnSpc>
              <a:spcBef>
                <a:spcPts val="162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pc="-95"/>
              <a:t>Prepare</a:t>
            </a:r>
            <a:r>
              <a:rPr dirty="0" spc="5"/>
              <a:t> </a:t>
            </a:r>
            <a:r>
              <a:rPr dirty="0"/>
              <a:t>a</a:t>
            </a:r>
            <a:r>
              <a:rPr dirty="0" spc="5"/>
              <a:t> </a:t>
            </a:r>
            <a:r>
              <a:rPr dirty="0"/>
              <a:t>draft</a:t>
            </a:r>
            <a:r>
              <a:rPr dirty="0" spc="15"/>
              <a:t> </a:t>
            </a:r>
            <a:r>
              <a:rPr dirty="0"/>
              <a:t>of</a:t>
            </a:r>
            <a:r>
              <a:rPr dirty="0" spc="80"/>
              <a:t> </a:t>
            </a:r>
            <a:r>
              <a:rPr dirty="0" spc="-240"/>
              <a:t>Pomona</a:t>
            </a:r>
            <a:r>
              <a:rPr dirty="0" spc="5"/>
              <a:t> </a:t>
            </a:r>
            <a:r>
              <a:rPr dirty="0" spc="-130"/>
              <a:t>College’s</a:t>
            </a:r>
            <a:r>
              <a:rPr dirty="0" spc="15"/>
              <a:t> </a:t>
            </a:r>
            <a:r>
              <a:rPr dirty="0" spc="-10"/>
              <a:t>first </a:t>
            </a:r>
            <a:r>
              <a:rPr dirty="0" spc="-85"/>
              <a:t>internationalization</a:t>
            </a:r>
            <a:r>
              <a:rPr dirty="0" spc="-40"/>
              <a:t> </a:t>
            </a:r>
            <a:r>
              <a:rPr dirty="0" spc="-95"/>
              <a:t>strategic</a:t>
            </a:r>
            <a:r>
              <a:rPr dirty="0" spc="-15"/>
              <a:t> </a:t>
            </a:r>
            <a:r>
              <a:rPr dirty="0" spc="-75"/>
              <a:t>plan,</a:t>
            </a:r>
            <a:r>
              <a:rPr dirty="0" spc="-15"/>
              <a:t> </a:t>
            </a:r>
            <a:r>
              <a:rPr dirty="0" spc="-175"/>
              <a:t>which</a:t>
            </a:r>
            <a:r>
              <a:rPr dirty="0"/>
              <a:t> </a:t>
            </a:r>
            <a:r>
              <a:rPr dirty="0" spc="-20"/>
              <a:t>will </a:t>
            </a:r>
            <a:r>
              <a:rPr dirty="0" spc="-110"/>
              <a:t>support</a:t>
            </a:r>
            <a:r>
              <a:rPr dirty="0" spc="15"/>
              <a:t> </a:t>
            </a:r>
            <a:r>
              <a:rPr dirty="0" spc="-130"/>
              <a:t>implementation</a:t>
            </a:r>
            <a:r>
              <a:rPr dirty="0" spc="15"/>
              <a:t> </a:t>
            </a:r>
            <a:r>
              <a:rPr dirty="0"/>
              <a:t>of</a:t>
            </a:r>
            <a:r>
              <a:rPr dirty="0" spc="80"/>
              <a:t> </a:t>
            </a:r>
            <a:r>
              <a:rPr dirty="0" spc="-25"/>
              <a:t>the</a:t>
            </a:r>
          </a:p>
          <a:p>
            <a:pPr marL="241300">
              <a:lnSpc>
                <a:spcPts val="2265"/>
              </a:lnSpc>
            </a:pPr>
            <a:r>
              <a:rPr dirty="0" spc="-130"/>
              <a:t>College’s</a:t>
            </a:r>
            <a:r>
              <a:rPr dirty="0" spc="-25"/>
              <a:t> </a:t>
            </a:r>
            <a:r>
              <a:rPr dirty="0" spc="-35"/>
              <a:t>wider</a:t>
            </a:r>
            <a:r>
              <a:rPr dirty="0" spc="-50"/>
              <a:t> </a:t>
            </a:r>
            <a:r>
              <a:rPr dirty="0" spc="-95"/>
              <a:t>Strategic</a:t>
            </a:r>
            <a:r>
              <a:rPr dirty="0" spc="-40"/>
              <a:t> </a:t>
            </a:r>
            <a:r>
              <a:rPr dirty="0" spc="-10"/>
              <a:t>Vision.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883" y="263651"/>
            <a:ext cx="918972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90" b="1">
                <a:solidFill>
                  <a:srgbClr val="20428E"/>
                </a:solidFill>
                <a:latin typeface="Arial"/>
                <a:cs typeface="Arial"/>
              </a:rPr>
              <a:t>CHARGE</a:t>
            </a:r>
            <a:r>
              <a:rPr dirty="0" sz="3200" spc="-35" b="1">
                <a:solidFill>
                  <a:srgbClr val="20428E"/>
                </a:solidFill>
                <a:latin typeface="Arial"/>
                <a:cs typeface="Arial"/>
              </a:rPr>
              <a:t> </a:t>
            </a:r>
            <a:r>
              <a:rPr dirty="0" sz="3200" spc="-300">
                <a:solidFill>
                  <a:srgbClr val="20428E"/>
                </a:solidFill>
              </a:rPr>
              <a:t>OF</a:t>
            </a:r>
            <a:r>
              <a:rPr dirty="0" sz="3200" spc="5">
                <a:solidFill>
                  <a:srgbClr val="20428E"/>
                </a:solidFill>
              </a:rPr>
              <a:t> </a:t>
            </a:r>
            <a:r>
              <a:rPr dirty="0" sz="3200" spc="-575">
                <a:solidFill>
                  <a:srgbClr val="20428E"/>
                </a:solidFill>
              </a:rPr>
              <a:t>THE</a:t>
            </a:r>
            <a:r>
              <a:rPr dirty="0" sz="3200">
                <a:solidFill>
                  <a:srgbClr val="20428E"/>
                </a:solidFill>
              </a:rPr>
              <a:t> </a:t>
            </a:r>
            <a:r>
              <a:rPr dirty="0" sz="3200" spc="-340">
                <a:solidFill>
                  <a:srgbClr val="20428E"/>
                </a:solidFill>
              </a:rPr>
              <a:t>GLOBAL</a:t>
            </a:r>
            <a:r>
              <a:rPr dirty="0" sz="3200" spc="10">
                <a:solidFill>
                  <a:srgbClr val="20428E"/>
                </a:solidFill>
              </a:rPr>
              <a:t> </a:t>
            </a:r>
            <a:r>
              <a:rPr dirty="0" sz="3200" spc="-210">
                <a:solidFill>
                  <a:srgbClr val="20428E"/>
                </a:solidFill>
              </a:rPr>
              <a:t>POMONA</a:t>
            </a:r>
            <a:r>
              <a:rPr dirty="0" sz="3200" spc="5">
                <a:solidFill>
                  <a:srgbClr val="20428E"/>
                </a:solidFill>
              </a:rPr>
              <a:t> </a:t>
            </a:r>
            <a:r>
              <a:rPr dirty="0" sz="3200" spc="-470">
                <a:solidFill>
                  <a:srgbClr val="20428E"/>
                </a:solidFill>
              </a:rPr>
              <a:t>STEERING</a:t>
            </a:r>
            <a:r>
              <a:rPr dirty="0" sz="3200">
                <a:solidFill>
                  <a:srgbClr val="20428E"/>
                </a:solidFill>
              </a:rPr>
              <a:t> </a:t>
            </a:r>
            <a:r>
              <a:rPr dirty="0" sz="3200" spc="-365">
                <a:solidFill>
                  <a:srgbClr val="20428E"/>
                </a:solidFill>
              </a:rPr>
              <a:t>GROUP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2022-06-03T21:39:05Z</dcterms:created>
  <dcterms:modified xsi:type="dcterms:W3CDTF">2022-06-03T21:39:05Z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2022-06-01T00:00:00Z</vt:filetime>
  </property>
  <property fmtid="{D5CDD505-2E9C-101B-9397-08002B2CF9AE}" pid="3" name="LastSaved">
    <vt:filetime>2022-06-03T00:00:00Z</vt:filetime>
  </property>
</Properties>
</file>