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506" r:id="rId4"/>
    <p:sldId id="423" r:id="rId5"/>
    <p:sldId id="504" r:id="rId6"/>
    <p:sldId id="1230" r:id="rId7"/>
    <p:sldId id="276" r:id="rId8"/>
    <p:sldId id="286" r:id="rId9"/>
    <p:sldId id="280" r:id="rId10"/>
    <p:sldId id="344" r:id="rId11"/>
    <p:sldId id="281" r:id="rId12"/>
    <p:sldId id="261" r:id="rId13"/>
    <p:sldId id="262" r:id="rId14"/>
    <p:sldId id="283" r:id="rId15"/>
    <p:sldId id="282" r:id="rId16"/>
    <p:sldId id="275" r:id="rId17"/>
    <p:sldId id="277" r:id="rId18"/>
    <p:sldId id="278" r:id="rId19"/>
    <p:sldId id="279" r:id="rId20"/>
    <p:sldId id="269" r:id="rId21"/>
    <p:sldId id="270" r:id="rId22"/>
    <p:sldId id="486" r:id="rId23"/>
    <p:sldId id="284" r:id="rId24"/>
    <p:sldId id="273" r:id="rId25"/>
    <p:sldId id="272" r:id="rId26"/>
    <p:sldId id="285" r:id="rId27"/>
    <p:sldId id="274" r:id="rId28"/>
  </p:sldIdLst>
  <p:sldSz cx="12192000" cy="6858000"/>
  <p:notesSz cx="6797675" cy="9926638"/>
  <p:embeddedFontLst>
    <p:embeddedFont>
      <p:font typeface="Agency FB" panose="020B0503020202020204" pitchFamily="34" charset="0"/>
      <p:regular r:id="rId30"/>
      <p:bold r:id="rId31"/>
    </p:embeddedFon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Montserrat" panose="00000500000000000000" pitchFamily="2" charset="0"/>
      <p:regular r:id="rId48"/>
      <p:bold r:id="rId49"/>
      <p:italic r:id="rId50"/>
      <p:boldItalic r:id="rId51"/>
    </p:embeddedFont>
    <p:embeddedFont>
      <p:font typeface="Trebuchet MS" panose="020B0603020202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j0wK/Uc6xvzYBmCVeLEJsW03wq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ED1"/>
    <a:srgbClr val="4472C4"/>
    <a:srgbClr val="071B4E"/>
    <a:srgbClr val="FBD14E"/>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85E2F0-DEF1-4C3F-991E-2564BF6A4F7F}">
  <a:tblStyle styleId="{B485E2F0-DEF1-4C3F-991E-2564BF6A4F7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310" autoAdjust="0"/>
  </p:normalViewPr>
  <p:slideViewPr>
    <p:cSldViewPr snapToGrid="0">
      <p:cViewPr>
        <p:scale>
          <a:sx n="100" d="100"/>
          <a:sy n="100" d="100"/>
        </p:scale>
        <p:origin x="2024" y="4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AE412-F68B-4F3E-870B-F35946E01830}" type="doc">
      <dgm:prSet loTypeId="urn:microsoft.com/office/officeart/2005/8/layout/cycle1" loCatId="cycle" qsTypeId="urn:microsoft.com/office/officeart/2005/8/quickstyle/3d3" qsCatId="3D" csTypeId="urn:microsoft.com/office/officeart/2005/8/colors/accent6_1" csCatId="accent6" phldr="1"/>
      <dgm:spPr/>
      <dgm:t>
        <a:bodyPr/>
        <a:lstStyle/>
        <a:p>
          <a:endParaRPr lang="en-US"/>
        </a:p>
      </dgm:t>
    </dgm:pt>
    <dgm:pt modelId="{DF84828A-5559-4EBE-914C-B479F9AF26D5}">
      <dgm:prSet phldrT="[Text]"/>
      <dgm:spPr/>
      <dgm:t>
        <a:bodyPr/>
        <a:lstStyle/>
        <a:p>
          <a:r>
            <a:rPr lang="en-US" b="1" dirty="0"/>
            <a:t>Prospective Students</a:t>
          </a:r>
        </a:p>
      </dgm:t>
    </dgm:pt>
    <dgm:pt modelId="{C1CB9D58-41DA-462C-921E-67008DB7EB2C}" type="parTrans" cxnId="{A2F0F2C7-73E9-49A3-BBC3-9372CAFFF597}">
      <dgm:prSet/>
      <dgm:spPr/>
      <dgm:t>
        <a:bodyPr/>
        <a:lstStyle/>
        <a:p>
          <a:endParaRPr lang="en-US"/>
        </a:p>
      </dgm:t>
    </dgm:pt>
    <dgm:pt modelId="{5EB4B541-67BE-46D8-A9F1-D21FFBDEAD3B}" type="sibTrans" cxnId="{A2F0F2C7-73E9-49A3-BBC3-9372CAFFF597}">
      <dgm:prSet/>
      <dgm:spPr>
        <a:ln>
          <a:solidFill>
            <a:srgbClr val="0033CC"/>
          </a:solidFill>
        </a:ln>
      </dgm:spPr>
      <dgm:t>
        <a:bodyPr/>
        <a:lstStyle/>
        <a:p>
          <a:endParaRPr lang="en-US"/>
        </a:p>
      </dgm:t>
    </dgm:pt>
    <dgm:pt modelId="{80DED6E6-DF1C-44AE-945E-23EA8F0F19B9}">
      <dgm:prSet phldrT="[Text]"/>
      <dgm:spPr/>
      <dgm:t>
        <a:bodyPr/>
        <a:lstStyle/>
        <a:p>
          <a:r>
            <a:rPr lang="en-US" b="1" dirty="0"/>
            <a:t>Students</a:t>
          </a:r>
        </a:p>
      </dgm:t>
    </dgm:pt>
    <dgm:pt modelId="{A7D0A4F8-1839-4A47-9A7F-F87D37395B07}" type="parTrans" cxnId="{4548C1D2-8699-4B3D-BCBF-2B60BE775A25}">
      <dgm:prSet/>
      <dgm:spPr/>
      <dgm:t>
        <a:bodyPr/>
        <a:lstStyle/>
        <a:p>
          <a:endParaRPr lang="en-US"/>
        </a:p>
      </dgm:t>
    </dgm:pt>
    <dgm:pt modelId="{FA192F29-81B6-4D34-B87E-2E34C4F50CE0}" type="sibTrans" cxnId="{4548C1D2-8699-4B3D-BCBF-2B60BE775A25}">
      <dgm:prSet/>
      <dgm:spPr>
        <a:ln>
          <a:solidFill>
            <a:srgbClr val="0000FF"/>
          </a:solidFill>
        </a:ln>
      </dgm:spPr>
      <dgm:t>
        <a:bodyPr/>
        <a:lstStyle/>
        <a:p>
          <a:endParaRPr lang="en-US"/>
        </a:p>
      </dgm:t>
    </dgm:pt>
    <dgm:pt modelId="{1B8499C6-79ED-48A9-AF29-A7F8AC8EA08F}">
      <dgm:prSet phldrT="[Text]"/>
      <dgm:spPr/>
      <dgm:t>
        <a:bodyPr/>
        <a:lstStyle/>
        <a:p>
          <a:r>
            <a:rPr lang="en-US" b="1" dirty="0"/>
            <a:t>Graduates</a:t>
          </a:r>
        </a:p>
      </dgm:t>
    </dgm:pt>
    <dgm:pt modelId="{4EA39032-E26C-4F2A-A189-B4521F897217}" type="parTrans" cxnId="{BAB8D35D-3A54-4169-B00F-B74936436633}">
      <dgm:prSet/>
      <dgm:spPr/>
      <dgm:t>
        <a:bodyPr/>
        <a:lstStyle/>
        <a:p>
          <a:endParaRPr lang="en-US"/>
        </a:p>
      </dgm:t>
    </dgm:pt>
    <dgm:pt modelId="{BC5E7D0B-429B-416E-B3CF-54C3333C8551}" type="sibTrans" cxnId="{BAB8D35D-3A54-4169-B00F-B74936436633}">
      <dgm:prSet/>
      <dgm:spPr>
        <a:ln>
          <a:solidFill>
            <a:srgbClr val="0000FF"/>
          </a:solidFill>
        </a:ln>
      </dgm:spPr>
      <dgm:t>
        <a:bodyPr/>
        <a:lstStyle/>
        <a:p>
          <a:endParaRPr lang="en-US"/>
        </a:p>
      </dgm:t>
    </dgm:pt>
    <dgm:pt modelId="{661C15DA-D111-4ECA-BBDA-C2019B3D8A15}">
      <dgm:prSet phldrT="[Text]"/>
      <dgm:spPr/>
      <dgm:t>
        <a:bodyPr/>
        <a:lstStyle/>
        <a:p>
          <a:r>
            <a:rPr lang="en-US" b="1" dirty="0"/>
            <a:t>Alumni</a:t>
          </a:r>
        </a:p>
      </dgm:t>
    </dgm:pt>
    <dgm:pt modelId="{F82D30F4-195F-48E5-88DE-5BDD3BD7308D}" type="parTrans" cxnId="{6F2BC6ED-4FD9-467E-8C56-06A12CC3190F}">
      <dgm:prSet/>
      <dgm:spPr/>
      <dgm:t>
        <a:bodyPr/>
        <a:lstStyle/>
        <a:p>
          <a:endParaRPr lang="en-US"/>
        </a:p>
      </dgm:t>
    </dgm:pt>
    <dgm:pt modelId="{118F499F-3FAF-4507-9EA2-B7065B40FFA0}" type="sibTrans" cxnId="{6F2BC6ED-4FD9-467E-8C56-06A12CC3190F}">
      <dgm:prSet/>
      <dgm:spPr>
        <a:ln>
          <a:solidFill>
            <a:schemeClr val="accent2">
              <a:lumMod val="60000"/>
              <a:lumOff val="40000"/>
            </a:schemeClr>
          </a:solidFill>
        </a:ln>
      </dgm:spPr>
      <dgm:t>
        <a:bodyPr/>
        <a:lstStyle/>
        <a:p>
          <a:endParaRPr lang="en-US"/>
        </a:p>
      </dgm:t>
    </dgm:pt>
    <dgm:pt modelId="{EF582991-CEDD-42B1-B3AC-DED5EF22EEBC}">
      <dgm:prSet phldrT="[Text]"/>
      <dgm:spPr/>
      <dgm:t>
        <a:bodyPr/>
        <a:lstStyle/>
        <a:p>
          <a:endParaRPr lang="en-US" dirty="0"/>
        </a:p>
      </dgm:t>
    </dgm:pt>
    <dgm:pt modelId="{717C2CF3-206D-4228-AFAA-D24351C92333}" type="parTrans" cxnId="{2206D876-B1FE-42F7-A131-39E1B879F160}">
      <dgm:prSet/>
      <dgm:spPr/>
      <dgm:t>
        <a:bodyPr/>
        <a:lstStyle/>
        <a:p>
          <a:endParaRPr lang="en-US"/>
        </a:p>
      </dgm:t>
    </dgm:pt>
    <dgm:pt modelId="{A129C465-D88E-441B-8D50-27BE545911F6}" type="sibTrans" cxnId="{2206D876-B1FE-42F7-A131-39E1B879F160}">
      <dgm:prSet/>
      <dgm:spPr/>
      <dgm:t>
        <a:bodyPr/>
        <a:lstStyle/>
        <a:p>
          <a:endParaRPr lang="en-US"/>
        </a:p>
      </dgm:t>
    </dgm:pt>
    <dgm:pt modelId="{F5775E9C-A6DC-4A92-A17B-4F415127EAB9}" type="pres">
      <dgm:prSet presAssocID="{8D6AE412-F68B-4F3E-870B-F35946E01830}" presName="cycle" presStyleCnt="0">
        <dgm:presLayoutVars>
          <dgm:dir/>
          <dgm:resizeHandles val="exact"/>
        </dgm:presLayoutVars>
      </dgm:prSet>
      <dgm:spPr/>
    </dgm:pt>
    <dgm:pt modelId="{8117923E-0B25-47DC-B333-D43D1BE17163}" type="pres">
      <dgm:prSet presAssocID="{DF84828A-5559-4EBE-914C-B479F9AF26D5}" presName="dummy" presStyleCnt="0"/>
      <dgm:spPr/>
    </dgm:pt>
    <dgm:pt modelId="{C7F49AB0-5979-498E-946F-FCB3592FF6F1}" type="pres">
      <dgm:prSet presAssocID="{DF84828A-5559-4EBE-914C-B479F9AF26D5}" presName="node" presStyleLbl="revTx" presStyleIdx="0" presStyleCnt="4">
        <dgm:presLayoutVars>
          <dgm:bulletEnabled val="1"/>
        </dgm:presLayoutVars>
      </dgm:prSet>
      <dgm:spPr/>
    </dgm:pt>
    <dgm:pt modelId="{4788B1D0-7AFD-4697-9FE2-87A04E126413}" type="pres">
      <dgm:prSet presAssocID="{5EB4B541-67BE-46D8-A9F1-D21FFBDEAD3B}" presName="sibTrans" presStyleLbl="node1" presStyleIdx="0" presStyleCnt="4"/>
      <dgm:spPr/>
    </dgm:pt>
    <dgm:pt modelId="{15807ADC-1FF8-4D01-ADFE-46D5EF11DFFD}" type="pres">
      <dgm:prSet presAssocID="{80DED6E6-DF1C-44AE-945E-23EA8F0F19B9}" presName="dummy" presStyleCnt="0"/>
      <dgm:spPr/>
    </dgm:pt>
    <dgm:pt modelId="{5378F5CC-4B84-4FFC-8E45-004F1695E6CA}" type="pres">
      <dgm:prSet presAssocID="{80DED6E6-DF1C-44AE-945E-23EA8F0F19B9}" presName="node" presStyleLbl="revTx" presStyleIdx="1" presStyleCnt="4">
        <dgm:presLayoutVars>
          <dgm:bulletEnabled val="1"/>
        </dgm:presLayoutVars>
      </dgm:prSet>
      <dgm:spPr/>
    </dgm:pt>
    <dgm:pt modelId="{0B310360-C9A1-4402-A397-F2213BFA488D}" type="pres">
      <dgm:prSet presAssocID="{FA192F29-81B6-4D34-B87E-2E34C4F50CE0}" presName="sibTrans" presStyleLbl="node1" presStyleIdx="1" presStyleCnt="4"/>
      <dgm:spPr/>
    </dgm:pt>
    <dgm:pt modelId="{DAAEC6D6-B1B1-49F2-AF4F-37C16C7EF185}" type="pres">
      <dgm:prSet presAssocID="{1B8499C6-79ED-48A9-AF29-A7F8AC8EA08F}" presName="dummy" presStyleCnt="0"/>
      <dgm:spPr/>
    </dgm:pt>
    <dgm:pt modelId="{AC994085-0B0F-44F6-865D-42FE4846EA77}" type="pres">
      <dgm:prSet presAssocID="{1B8499C6-79ED-48A9-AF29-A7F8AC8EA08F}" presName="node" presStyleLbl="revTx" presStyleIdx="2" presStyleCnt="4">
        <dgm:presLayoutVars>
          <dgm:bulletEnabled val="1"/>
        </dgm:presLayoutVars>
      </dgm:prSet>
      <dgm:spPr/>
    </dgm:pt>
    <dgm:pt modelId="{6DA53CB2-0B3D-4328-891E-8533353C441D}" type="pres">
      <dgm:prSet presAssocID="{BC5E7D0B-429B-416E-B3CF-54C3333C8551}" presName="sibTrans" presStyleLbl="node1" presStyleIdx="2" presStyleCnt="4"/>
      <dgm:spPr/>
    </dgm:pt>
    <dgm:pt modelId="{EC8C58D2-EA9A-4DBF-ADB2-69071795AE94}" type="pres">
      <dgm:prSet presAssocID="{661C15DA-D111-4ECA-BBDA-C2019B3D8A15}" presName="dummy" presStyleCnt="0"/>
      <dgm:spPr/>
    </dgm:pt>
    <dgm:pt modelId="{2D41B664-0846-40FF-97FF-CA5A383E5177}" type="pres">
      <dgm:prSet presAssocID="{661C15DA-D111-4ECA-BBDA-C2019B3D8A15}" presName="node" presStyleLbl="revTx" presStyleIdx="3" presStyleCnt="4">
        <dgm:presLayoutVars>
          <dgm:bulletEnabled val="1"/>
        </dgm:presLayoutVars>
      </dgm:prSet>
      <dgm:spPr/>
    </dgm:pt>
    <dgm:pt modelId="{023ABF61-8110-4434-B0E3-299DA0F73923}" type="pres">
      <dgm:prSet presAssocID="{118F499F-3FAF-4507-9EA2-B7065B40FFA0}" presName="sibTrans" presStyleLbl="node1" presStyleIdx="3" presStyleCnt="4"/>
      <dgm:spPr/>
    </dgm:pt>
  </dgm:ptLst>
  <dgm:cxnLst>
    <dgm:cxn modelId="{C59A1C0D-E475-4FBD-A84F-70957F703973}" type="presOf" srcId="{FA192F29-81B6-4D34-B87E-2E34C4F50CE0}" destId="{0B310360-C9A1-4402-A397-F2213BFA488D}" srcOrd="0" destOrd="0" presId="urn:microsoft.com/office/officeart/2005/8/layout/cycle1"/>
    <dgm:cxn modelId="{E247B32E-4036-475B-8679-9D9B682F03CD}" type="presOf" srcId="{118F499F-3FAF-4507-9EA2-B7065B40FFA0}" destId="{023ABF61-8110-4434-B0E3-299DA0F73923}" srcOrd="0" destOrd="0" presId="urn:microsoft.com/office/officeart/2005/8/layout/cycle1"/>
    <dgm:cxn modelId="{BAB8D35D-3A54-4169-B00F-B74936436633}" srcId="{8D6AE412-F68B-4F3E-870B-F35946E01830}" destId="{1B8499C6-79ED-48A9-AF29-A7F8AC8EA08F}" srcOrd="2" destOrd="0" parTransId="{4EA39032-E26C-4F2A-A189-B4521F897217}" sibTransId="{BC5E7D0B-429B-416E-B3CF-54C3333C8551}"/>
    <dgm:cxn modelId="{03FB844B-4DF4-4498-A602-A5A0858C38E2}" type="presOf" srcId="{5EB4B541-67BE-46D8-A9F1-D21FFBDEAD3B}" destId="{4788B1D0-7AFD-4697-9FE2-87A04E126413}" srcOrd="0" destOrd="0" presId="urn:microsoft.com/office/officeart/2005/8/layout/cycle1"/>
    <dgm:cxn modelId="{E5B1C46C-A6E3-4075-8B4E-7F1D82F2A4C0}" type="presOf" srcId="{80DED6E6-DF1C-44AE-945E-23EA8F0F19B9}" destId="{5378F5CC-4B84-4FFC-8E45-004F1695E6CA}" srcOrd="0" destOrd="0" presId="urn:microsoft.com/office/officeart/2005/8/layout/cycle1"/>
    <dgm:cxn modelId="{2206D876-B1FE-42F7-A131-39E1B879F160}" srcId="{661C15DA-D111-4ECA-BBDA-C2019B3D8A15}" destId="{EF582991-CEDD-42B1-B3AC-DED5EF22EEBC}" srcOrd="0" destOrd="0" parTransId="{717C2CF3-206D-4228-AFAA-D24351C92333}" sibTransId="{A129C465-D88E-441B-8D50-27BE545911F6}"/>
    <dgm:cxn modelId="{9D46DF59-0842-44C8-B881-0514BA5808D1}" type="presOf" srcId="{BC5E7D0B-429B-416E-B3CF-54C3333C8551}" destId="{6DA53CB2-0B3D-4328-891E-8533353C441D}" srcOrd="0" destOrd="0" presId="urn:microsoft.com/office/officeart/2005/8/layout/cycle1"/>
    <dgm:cxn modelId="{A98FA17F-ADC9-4907-B74B-342AA48B6F67}" type="presOf" srcId="{EF582991-CEDD-42B1-B3AC-DED5EF22EEBC}" destId="{2D41B664-0846-40FF-97FF-CA5A383E5177}" srcOrd="0" destOrd="1" presId="urn:microsoft.com/office/officeart/2005/8/layout/cycle1"/>
    <dgm:cxn modelId="{9F165C89-A01D-4B2D-8A31-C51F079C57EF}" type="presOf" srcId="{DF84828A-5559-4EBE-914C-B479F9AF26D5}" destId="{C7F49AB0-5979-498E-946F-FCB3592FF6F1}" srcOrd="0" destOrd="0" presId="urn:microsoft.com/office/officeart/2005/8/layout/cycle1"/>
    <dgm:cxn modelId="{846E3B8A-0279-4788-BDB8-8AE5A520AC18}" type="presOf" srcId="{661C15DA-D111-4ECA-BBDA-C2019B3D8A15}" destId="{2D41B664-0846-40FF-97FF-CA5A383E5177}" srcOrd="0" destOrd="0" presId="urn:microsoft.com/office/officeart/2005/8/layout/cycle1"/>
    <dgm:cxn modelId="{B7D5898C-F500-452E-A826-8A7ACBDA21E9}" type="presOf" srcId="{8D6AE412-F68B-4F3E-870B-F35946E01830}" destId="{F5775E9C-A6DC-4A92-A17B-4F415127EAB9}" srcOrd="0" destOrd="0" presId="urn:microsoft.com/office/officeart/2005/8/layout/cycle1"/>
    <dgm:cxn modelId="{292658B5-30A0-48AA-807F-C67FCF949DF8}" type="presOf" srcId="{1B8499C6-79ED-48A9-AF29-A7F8AC8EA08F}" destId="{AC994085-0B0F-44F6-865D-42FE4846EA77}" srcOrd="0" destOrd="0" presId="urn:microsoft.com/office/officeart/2005/8/layout/cycle1"/>
    <dgm:cxn modelId="{A2F0F2C7-73E9-49A3-BBC3-9372CAFFF597}" srcId="{8D6AE412-F68B-4F3E-870B-F35946E01830}" destId="{DF84828A-5559-4EBE-914C-B479F9AF26D5}" srcOrd="0" destOrd="0" parTransId="{C1CB9D58-41DA-462C-921E-67008DB7EB2C}" sibTransId="{5EB4B541-67BE-46D8-A9F1-D21FFBDEAD3B}"/>
    <dgm:cxn modelId="{4548C1D2-8699-4B3D-BCBF-2B60BE775A25}" srcId="{8D6AE412-F68B-4F3E-870B-F35946E01830}" destId="{80DED6E6-DF1C-44AE-945E-23EA8F0F19B9}" srcOrd="1" destOrd="0" parTransId="{A7D0A4F8-1839-4A47-9A7F-F87D37395B07}" sibTransId="{FA192F29-81B6-4D34-B87E-2E34C4F50CE0}"/>
    <dgm:cxn modelId="{6F2BC6ED-4FD9-467E-8C56-06A12CC3190F}" srcId="{8D6AE412-F68B-4F3E-870B-F35946E01830}" destId="{661C15DA-D111-4ECA-BBDA-C2019B3D8A15}" srcOrd="3" destOrd="0" parTransId="{F82D30F4-195F-48E5-88DE-5BDD3BD7308D}" sibTransId="{118F499F-3FAF-4507-9EA2-B7065B40FFA0}"/>
    <dgm:cxn modelId="{CE4606D3-ACAD-4C7A-A97D-B1DD021158C8}" type="presParOf" srcId="{F5775E9C-A6DC-4A92-A17B-4F415127EAB9}" destId="{8117923E-0B25-47DC-B333-D43D1BE17163}" srcOrd="0" destOrd="0" presId="urn:microsoft.com/office/officeart/2005/8/layout/cycle1"/>
    <dgm:cxn modelId="{5DF4A4A2-54D4-4CBF-861F-BC11E1E0CE55}" type="presParOf" srcId="{F5775E9C-A6DC-4A92-A17B-4F415127EAB9}" destId="{C7F49AB0-5979-498E-946F-FCB3592FF6F1}" srcOrd="1" destOrd="0" presId="urn:microsoft.com/office/officeart/2005/8/layout/cycle1"/>
    <dgm:cxn modelId="{FB45AF8F-258B-480C-B631-A6F9980E465B}" type="presParOf" srcId="{F5775E9C-A6DC-4A92-A17B-4F415127EAB9}" destId="{4788B1D0-7AFD-4697-9FE2-87A04E126413}" srcOrd="2" destOrd="0" presId="urn:microsoft.com/office/officeart/2005/8/layout/cycle1"/>
    <dgm:cxn modelId="{DBAEFB8C-95CC-4FA4-80E8-045CFA97F971}" type="presParOf" srcId="{F5775E9C-A6DC-4A92-A17B-4F415127EAB9}" destId="{15807ADC-1FF8-4D01-ADFE-46D5EF11DFFD}" srcOrd="3" destOrd="0" presId="urn:microsoft.com/office/officeart/2005/8/layout/cycle1"/>
    <dgm:cxn modelId="{18F972DE-7747-4A47-B253-57D1F6711345}" type="presParOf" srcId="{F5775E9C-A6DC-4A92-A17B-4F415127EAB9}" destId="{5378F5CC-4B84-4FFC-8E45-004F1695E6CA}" srcOrd="4" destOrd="0" presId="urn:microsoft.com/office/officeart/2005/8/layout/cycle1"/>
    <dgm:cxn modelId="{1DAFAE77-F54A-4383-B2E4-36D819653F75}" type="presParOf" srcId="{F5775E9C-A6DC-4A92-A17B-4F415127EAB9}" destId="{0B310360-C9A1-4402-A397-F2213BFA488D}" srcOrd="5" destOrd="0" presId="urn:microsoft.com/office/officeart/2005/8/layout/cycle1"/>
    <dgm:cxn modelId="{58873DEA-7330-4E25-8A78-141AD46688B9}" type="presParOf" srcId="{F5775E9C-A6DC-4A92-A17B-4F415127EAB9}" destId="{DAAEC6D6-B1B1-49F2-AF4F-37C16C7EF185}" srcOrd="6" destOrd="0" presId="urn:microsoft.com/office/officeart/2005/8/layout/cycle1"/>
    <dgm:cxn modelId="{03CB41CE-BF80-446D-98BD-585A0715E4CE}" type="presParOf" srcId="{F5775E9C-A6DC-4A92-A17B-4F415127EAB9}" destId="{AC994085-0B0F-44F6-865D-42FE4846EA77}" srcOrd="7" destOrd="0" presId="urn:microsoft.com/office/officeart/2005/8/layout/cycle1"/>
    <dgm:cxn modelId="{F3E9808A-19F3-435B-9197-17F365B0788F}" type="presParOf" srcId="{F5775E9C-A6DC-4A92-A17B-4F415127EAB9}" destId="{6DA53CB2-0B3D-4328-891E-8533353C441D}" srcOrd="8" destOrd="0" presId="urn:microsoft.com/office/officeart/2005/8/layout/cycle1"/>
    <dgm:cxn modelId="{0F153D63-30AF-4764-92CF-8C6CA6952179}" type="presParOf" srcId="{F5775E9C-A6DC-4A92-A17B-4F415127EAB9}" destId="{EC8C58D2-EA9A-4DBF-ADB2-69071795AE94}" srcOrd="9" destOrd="0" presId="urn:microsoft.com/office/officeart/2005/8/layout/cycle1"/>
    <dgm:cxn modelId="{DFED79BB-141C-4461-9CC4-28EFB332BCBC}" type="presParOf" srcId="{F5775E9C-A6DC-4A92-A17B-4F415127EAB9}" destId="{2D41B664-0846-40FF-97FF-CA5A383E5177}" srcOrd="10" destOrd="0" presId="urn:microsoft.com/office/officeart/2005/8/layout/cycle1"/>
    <dgm:cxn modelId="{E9F0A1BF-49E1-4D7A-B89E-7D94A804C711}" type="presParOf" srcId="{F5775E9C-A6DC-4A92-A17B-4F415127EAB9}" destId="{023ABF61-8110-4434-B0E3-299DA0F73923}"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49AB0-5979-498E-946F-FCB3592FF6F1}">
      <dsp:nvSpPr>
        <dsp:cNvPr id="0" name=""/>
        <dsp:cNvSpPr/>
      </dsp:nvSpPr>
      <dsp:spPr>
        <a:xfrm>
          <a:off x="2780264" y="71097"/>
          <a:ext cx="1129720" cy="11297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Prospective Students</a:t>
          </a:r>
        </a:p>
      </dsp:txBody>
      <dsp:txXfrm>
        <a:off x="2780264" y="71097"/>
        <a:ext cx="1129720" cy="1129720"/>
      </dsp:txXfrm>
    </dsp:sp>
    <dsp:sp modelId="{4788B1D0-7AFD-4697-9FE2-87A04E126413}">
      <dsp:nvSpPr>
        <dsp:cNvPr id="0" name=""/>
        <dsp:cNvSpPr/>
      </dsp:nvSpPr>
      <dsp:spPr>
        <a:xfrm>
          <a:off x="789068" y="-299"/>
          <a:ext cx="3192313" cy="3192313"/>
        </a:xfrm>
        <a:prstGeom prst="circularArrow">
          <a:avLst>
            <a:gd name="adj1" fmla="val 6901"/>
            <a:gd name="adj2" fmla="val 465253"/>
            <a:gd name="adj3" fmla="val 549832"/>
            <a:gd name="adj4" fmla="val 20584915"/>
            <a:gd name="adj5" fmla="val 8051"/>
          </a:avLst>
        </a:prstGeom>
        <a:solidFill>
          <a:schemeClr val="lt1">
            <a:hueOff val="0"/>
            <a:satOff val="0"/>
            <a:lumOff val="0"/>
            <a:alphaOff val="0"/>
          </a:schemeClr>
        </a:solidFill>
        <a:ln>
          <a:solidFill>
            <a:srgbClr val="0033CC"/>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78F5CC-4B84-4FFC-8E45-004F1695E6CA}">
      <dsp:nvSpPr>
        <dsp:cNvPr id="0" name=""/>
        <dsp:cNvSpPr/>
      </dsp:nvSpPr>
      <dsp:spPr>
        <a:xfrm>
          <a:off x="2780264" y="1990896"/>
          <a:ext cx="1129720" cy="11297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Students</a:t>
          </a:r>
        </a:p>
      </dsp:txBody>
      <dsp:txXfrm>
        <a:off x="2780264" y="1990896"/>
        <a:ext cx="1129720" cy="1129720"/>
      </dsp:txXfrm>
    </dsp:sp>
    <dsp:sp modelId="{0B310360-C9A1-4402-A397-F2213BFA488D}">
      <dsp:nvSpPr>
        <dsp:cNvPr id="0" name=""/>
        <dsp:cNvSpPr/>
      </dsp:nvSpPr>
      <dsp:spPr>
        <a:xfrm>
          <a:off x="789068" y="-299"/>
          <a:ext cx="3192313" cy="3192313"/>
        </a:xfrm>
        <a:prstGeom prst="circularArrow">
          <a:avLst>
            <a:gd name="adj1" fmla="val 6901"/>
            <a:gd name="adj2" fmla="val 465253"/>
            <a:gd name="adj3" fmla="val 5949832"/>
            <a:gd name="adj4" fmla="val 4384915"/>
            <a:gd name="adj5" fmla="val 8051"/>
          </a:avLst>
        </a:prstGeom>
        <a:solidFill>
          <a:schemeClr val="lt1">
            <a:hueOff val="0"/>
            <a:satOff val="0"/>
            <a:lumOff val="0"/>
            <a:alphaOff val="0"/>
          </a:schemeClr>
        </a:solidFill>
        <a:ln>
          <a:solidFill>
            <a:srgbClr val="0000FF"/>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C994085-0B0F-44F6-865D-42FE4846EA77}">
      <dsp:nvSpPr>
        <dsp:cNvPr id="0" name=""/>
        <dsp:cNvSpPr/>
      </dsp:nvSpPr>
      <dsp:spPr>
        <a:xfrm>
          <a:off x="860465" y="1990896"/>
          <a:ext cx="1129720" cy="11297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Graduates</a:t>
          </a:r>
        </a:p>
      </dsp:txBody>
      <dsp:txXfrm>
        <a:off x="860465" y="1990896"/>
        <a:ext cx="1129720" cy="1129720"/>
      </dsp:txXfrm>
    </dsp:sp>
    <dsp:sp modelId="{6DA53CB2-0B3D-4328-891E-8533353C441D}">
      <dsp:nvSpPr>
        <dsp:cNvPr id="0" name=""/>
        <dsp:cNvSpPr/>
      </dsp:nvSpPr>
      <dsp:spPr>
        <a:xfrm>
          <a:off x="789068" y="-299"/>
          <a:ext cx="3192313" cy="3192313"/>
        </a:xfrm>
        <a:prstGeom prst="circularArrow">
          <a:avLst>
            <a:gd name="adj1" fmla="val 6901"/>
            <a:gd name="adj2" fmla="val 465253"/>
            <a:gd name="adj3" fmla="val 11349832"/>
            <a:gd name="adj4" fmla="val 9784915"/>
            <a:gd name="adj5" fmla="val 8051"/>
          </a:avLst>
        </a:prstGeom>
        <a:solidFill>
          <a:schemeClr val="lt1">
            <a:hueOff val="0"/>
            <a:satOff val="0"/>
            <a:lumOff val="0"/>
            <a:alphaOff val="0"/>
          </a:schemeClr>
        </a:solidFill>
        <a:ln>
          <a:solidFill>
            <a:srgbClr val="0000FF"/>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D41B664-0846-40FF-97FF-CA5A383E5177}">
      <dsp:nvSpPr>
        <dsp:cNvPr id="0" name=""/>
        <dsp:cNvSpPr/>
      </dsp:nvSpPr>
      <dsp:spPr>
        <a:xfrm>
          <a:off x="860465" y="71097"/>
          <a:ext cx="1129720" cy="112972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en-US" sz="1500" b="1" kern="1200" dirty="0"/>
            <a:t>Alumni</a:t>
          </a:r>
        </a:p>
        <a:p>
          <a:pPr marL="114300" lvl="1" indent="-114300" algn="l" defTabSz="533400">
            <a:lnSpc>
              <a:spcPct val="90000"/>
            </a:lnSpc>
            <a:spcBef>
              <a:spcPct val="0"/>
            </a:spcBef>
            <a:spcAft>
              <a:spcPct val="15000"/>
            </a:spcAft>
            <a:buChar char="•"/>
          </a:pPr>
          <a:endParaRPr lang="en-US" sz="1200" kern="1200" dirty="0"/>
        </a:p>
      </dsp:txBody>
      <dsp:txXfrm>
        <a:off x="860465" y="71097"/>
        <a:ext cx="1129720" cy="1129720"/>
      </dsp:txXfrm>
    </dsp:sp>
    <dsp:sp modelId="{023ABF61-8110-4434-B0E3-299DA0F73923}">
      <dsp:nvSpPr>
        <dsp:cNvPr id="0" name=""/>
        <dsp:cNvSpPr/>
      </dsp:nvSpPr>
      <dsp:spPr>
        <a:xfrm>
          <a:off x="789068" y="-299"/>
          <a:ext cx="3192313" cy="3192313"/>
        </a:xfrm>
        <a:prstGeom prst="circularArrow">
          <a:avLst>
            <a:gd name="adj1" fmla="val 6901"/>
            <a:gd name="adj2" fmla="val 465253"/>
            <a:gd name="adj3" fmla="val 16749832"/>
            <a:gd name="adj4" fmla="val 15184915"/>
            <a:gd name="adj5" fmla="val 8051"/>
          </a:avLst>
        </a:prstGeom>
        <a:solidFill>
          <a:schemeClr val="lt1">
            <a:hueOff val="0"/>
            <a:satOff val="0"/>
            <a:lumOff val="0"/>
            <a:alphaOff val="0"/>
          </a:schemeClr>
        </a:solidFill>
        <a:ln>
          <a:solidFill>
            <a:schemeClr val="accent2">
              <a:lumMod val="60000"/>
              <a:lumOff val="40000"/>
            </a:schemeClr>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圖像版面配置區 1"/>
          <p:cNvSpPr>
            <a:spLocks noGrp="1" noRot="1" noChangeAspect="1" noTextEdit="1"/>
          </p:cNvSpPr>
          <p:nvPr>
            <p:ph type="sldImg"/>
          </p:nvPr>
        </p:nvSpPr>
        <p:spPr>
          <a:ln/>
        </p:spPr>
      </p:sp>
      <p:sp>
        <p:nvSpPr>
          <p:cNvPr id="9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
        <p:nvSpPr>
          <p:cNvPr id="922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eaLnBrk="1" hangingPunct="1">
              <a:spcBef>
                <a:spcPct val="0"/>
              </a:spcBef>
            </a:pPr>
            <a:fld id="{5306E262-BE81-42AD-8F4B-2D15DEF19002}" type="slidenum">
              <a:rPr lang="en-US" altLang="zh-TW">
                <a:solidFill>
                  <a:srgbClr val="000000"/>
                </a:solidFill>
              </a:rPr>
              <a:pPr eaLnBrk="1" hangingPunct="1">
                <a:spcBef>
                  <a:spcPct val="0"/>
                </a:spcBef>
              </a:pPr>
              <a:t>3</a:t>
            </a:fld>
            <a:endParaRPr lang="en-US" altLang="zh-TW">
              <a:solidFill>
                <a:srgbClr val="000000"/>
              </a:solidFill>
            </a:endParaRPr>
          </a:p>
        </p:txBody>
      </p:sp>
    </p:spTree>
    <p:extLst>
      <p:ext uri="{BB962C8B-B14F-4D97-AF65-F5344CB8AC3E}">
        <p14:creationId xmlns:p14="http://schemas.microsoft.com/office/powerpoint/2010/main" val="343275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70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5197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a:extLst>
              <a:ext uri="{FF2B5EF4-FFF2-40B4-BE49-F238E27FC236}">
                <a16:creationId xmlns:a16="http://schemas.microsoft.com/office/drawing/2014/main" id="{D71DFF72-AE2D-FAFD-D8D7-02C84C14EBDE}"/>
              </a:ext>
            </a:extLst>
          </p:cNvPr>
          <p:cNvSpPr>
            <a:spLocks noGrp="1" noRot="1" noChangeAspect="1" noTextEdit="1"/>
          </p:cNvSpPr>
          <p:nvPr>
            <p:ph type="sldImg"/>
          </p:nvPr>
        </p:nvSpPr>
        <p:spPr>
          <a:ln/>
        </p:spPr>
      </p:sp>
      <p:sp>
        <p:nvSpPr>
          <p:cNvPr id="22531" name="備忘稿版面配置區 2">
            <a:extLst>
              <a:ext uri="{FF2B5EF4-FFF2-40B4-BE49-F238E27FC236}">
                <a16:creationId xmlns:a16="http://schemas.microsoft.com/office/drawing/2014/main" id="{2E014ECF-7D24-C6CB-6000-69E7C6EC50F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
        <p:nvSpPr>
          <p:cNvPr id="22532" name="投影片編號版面配置區 3">
            <a:extLst>
              <a:ext uri="{FF2B5EF4-FFF2-40B4-BE49-F238E27FC236}">
                <a16:creationId xmlns:a16="http://schemas.microsoft.com/office/drawing/2014/main" id="{495C74BC-6133-3A7A-7C85-0AAB359A995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08C790A5-E7A9-479F-8F60-733514F15D62}" type="slidenum">
              <a:rPr lang="en-US" altLang="zh-TW"/>
              <a:pPr>
                <a:spcBef>
                  <a:spcPct val="0"/>
                </a:spcBef>
              </a:pPr>
              <a:t>10</a:t>
            </a:fld>
            <a:endParaRPr lang="en-US"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A1 - Cover">
  <p:cSld name="2_A1 - Cover">
    <p:spTree>
      <p:nvGrpSpPr>
        <p:cNvPr id="1" name="Shape 10"/>
        <p:cNvGrpSpPr/>
        <p:nvPr/>
      </p:nvGrpSpPr>
      <p:grpSpPr>
        <a:xfrm>
          <a:off x="0" y="0"/>
          <a:ext cx="0" cy="0"/>
          <a:chOff x="0" y="0"/>
          <a:chExt cx="0" cy="0"/>
        </a:xfrm>
      </p:grpSpPr>
      <p:pic>
        <p:nvPicPr>
          <p:cNvPr id="11" name="Google Shape;11;p21" descr="A picture containing person, dark&#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21"/>
          <p:cNvSpPr txBox="1">
            <a:spLocks noGrp="1"/>
          </p:cNvSpPr>
          <p:nvPr>
            <p:ph type="title"/>
          </p:nvPr>
        </p:nvSpPr>
        <p:spPr>
          <a:xfrm>
            <a:off x="239229" y="1714499"/>
            <a:ext cx="5934241" cy="3429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73AA5"/>
              </a:buClr>
              <a:buSzPts val="5500"/>
              <a:buFont typeface="Arial"/>
              <a:buNone/>
              <a:defRPr sz="5500" b="1" i="0" u="none" strike="noStrike" cap="none">
                <a:solidFill>
                  <a:srgbClr val="273AA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3" name="Google Shape;13;p21"/>
          <p:cNvPicPr preferRelativeResize="0"/>
          <p:nvPr/>
        </p:nvPicPr>
        <p:blipFill rotWithShape="1">
          <a:blip r:embed="rId3">
            <a:alphaModFix/>
          </a:blip>
          <a:srcRect/>
          <a:stretch/>
        </p:blipFill>
        <p:spPr>
          <a:xfrm>
            <a:off x="239229" y="239272"/>
            <a:ext cx="2935398" cy="565200"/>
          </a:xfrm>
          <a:prstGeom prst="rect">
            <a:avLst/>
          </a:prstGeom>
          <a:noFill/>
          <a:ln>
            <a:noFill/>
          </a:ln>
        </p:spPr>
      </p:pic>
      <p:sp>
        <p:nvSpPr>
          <p:cNvPr id="14" name="Google Shape;14;p21"/>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1" i="0" u="none" strike="noStrike" cap="none">
                <a:solidFill>
                  <a:schemeClr val="lt1"/>
                </a:solidFill>
                <a:latin typeface="Arial"/>
                <a:ea typeface="Arial"/>
                <a:cs typeface="Arial"/>
                <a:sym typeface="Arial"/>
              </a:defRPr>
            </a:lvl1pPr>
            <a:lvl2pPr marL="0" marR="0" lvl="1" indent="0" algn="r" rtl="0">
              <a:spcBef>
                <a:spcPts val="0"/>
              </a:spcBef>
              <a:buNone/>
              <a:defRPr sz="1100" b="1" i="0" u="none" strike="noStrike" cap="none">
                <a:solidFill>
                  <a:schemeClr val="lt1"/>
                </a:solidFill>
                <a:latin typeface="Arial"/>
                <a:ea typeface="Arial"/>
                <a:cs typeface="Arial"/>
                <a:sym typeface="Arial"/>
              </a:defRPr>
            </a:lvl2pPr>
            <a:lvl3pPr marL="0" marR="0" lvl="2" indent="0" algn="r" rtl="0">
              <a:spcBef>
                <a:spcPts val="0"/>
              </a:spcBef>
              <a:buNone/>
              <a:defRPr sz="1100" b="1" i="0" u="none" strike="noStrike" cap="none">
                <a:solidFill>
                  <a:schemeClr val="lt1"/>
                </a:solidFill>
                <a:latin typeface="Arial"/>
                <a:ea typeface="Arial"/>
                <a:cs typeface="Arial"/>
                <a:sym typeface="Arial"/>
              </a:defRPr>
            </a:lvl3pPr>
            <a:lvl4pPr marL="0" marR="0" lvl="3" indent="0" algn="r" rtl="0">
              <a:spcBef>
                <a:spcPts val="0"/>
              </a:spcBef>
              <a:buNone/>
              <a:defRPr sz="1100" b="1" i="0" u="none" strike="noStrike" cap="none">
                <a:solidFill>
                  <a:schemeClr val="lt1"/>
                </a:solidFill>
                <a:latin typeface="Arial"/>
                <a:ea typeface="Arial"/>
                <a:cs typeface="Arial"/>
                <a:sym typeface="Arial"/>
              </a:defRPr>
            </a:lvl4pPr>
            <a:lvl5pPr marL="0" marR="0" lvl="4" indent="0" algn="r" rtl="0">
              <a:spcBef>
                <a:spcPts val="0"/>
              </a:spcBef>
              <a:buNone/>
              <a:defRPr sz="1100" b="1" i="0" u="none" strike="noStrike" cap="none">
                <a:solidFill>
                  <a:schemeClr val="lt1"/>
                </a:solidFill>
                <a:latin typeface="Arial"/>
                <a:ea typeface="Arial"/>
                <a:cs typeface="Arial"/>
                <a:sym typeface="Arial"/>
              </a:defRPr>
            </a:lvl5pPr>
            <a:lvl6pPr marL="0" marR="0" lvl="5" indent="0" algn="r" rtl="0">
              <a:spcBef>
                <a:spcPts val="0"/>
              </a:spcBef>
              <a:buNone/>
              <a:defRPr sz="1100" b="1" i="0" u="none" strike="noStrike" cap="none">
                <a:solidFill>
                  <a:schemeClr val="lt1"/>
                </a:solidFill>
                <a:latin typeface="Arial"/>
                <a:ea typeface="Arial"/>
                <a:cs typeface="Arial"/>
                <a:sym typeface="Arial"/>
              </a:defRPr>
            </a:lvl6pPr>
            <a:lvl7pPr marL="0" marR="0" lvl="6" indent="0" algn="r" rtl="0">
              <a:spcBef>
                <a:spcPts val="0"/>
              </a:spcBef>
              <a:buNone/>
              <a:defRPr sz="1100" b="1" i="0" u="none" strike="noStrike" cap="none">
                <a:solidFill>
                  <a:schemeClr val="lt1"/>
                </a:solidFill>
                <a:latin typeface="Arial"/>
                <a:ea typeface="Arial"/>
                <a:cs typeface="Arial"/>
                <a:sym typeface="Arial"/>
              </a:defRPr>
            </a:lvl7pPr>
            <a:lvl8pPr marL="0" marR="0" lvl="7" indent="0" algn="r" rtl="0">
              <a:spcBef>
                <a:spcPts val="0"/>
              </a:spcBef>
              <a:buNone/>
              <a:defRPr sz="1100" b="1" i="0" u="none" strike="noStrike" cap="none">
                <a:solidFill>
                  <a:schemeClr val="lt1"/>
                </a:solidFill>
                <a:latin typeface="Arial"/>
                <a:ea typeface="Arial"/>
                <a:cs typeface="Arial"/>
                <a:sym typeface="Arial"/>
              </a:defRPr>
            </a:lvl8pPr>
            <a:lvl9pPr marL="0" marR="0" lvl="8" indent="0" algn="r" rtl="0">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A2 - Content Page">
  <p:cSld name="1_A2 - Content Page">
    <p:spTree>
      <p:nvGrpSpPr>
        <p:cNvPr id="1" name="Shape 15"/>
        <p:cNvGrpSpPr/>
        <p:nvPr/>
      </p:nvGrpSpPr>
      <p:grpSpPr>
        <a:xfrm>
          <a:off x="0" y="0"/>
          <a:ext cx="0" cy="0"/>
          <a:chOff x="0" y="0"/>
          <a:chExt cx="0" cy="0"/>
        </a:xfrm>
      </p:grpSpPr>
      <p:pic>
        <p:nvPicPr>
          <p:cNvPr id="16" name="Google Shape;16;p22" descr="A picture containing background pattern&#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2"/>
          <p:cNvSpPr txBox="1">
            <a:spLocks noGrp="1"/>
          </p:cNvSpPr>
          <p:nvPr>
            <p:ph type="title"/>
          </p:nvPr>
        </p:nvSpPr>
        <p:spPr>
          <a:xfrm>
            <a:off x="239229" y="499848"/>
            <a:ext cx="11729858" cy="7460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E95D05"/>
              </a:buClr>
              <a:buSzPts val="5500"/>
              <a:buFont typeface="Arial"/>
              <a:buNone/>
              <a:defRPr sz="5500" b="1" i="0" u="none" strike="noStrike" cap="none">
                <a:solidFill>
                  <a:srgbClr val="E95D0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2"/>
          <p:cNvSpPr txBox="1">
            <a:spLocks noGrp="1"/>
          </p:cNvSpPr>
          <p:nvPr>
            <p:ph type="body" idx="1"/>
          </p:nvPr>
        </p:nvSpPr>
        <p:spPr>
          <a:xfrm>
            <a:off x="239228" y="1245869"/>
            <a:ext cx="11729857" cy="44216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27EAF"/>
              </a:buClr>
              <a:buSzPts val="3000"/>
              <a:buFont typeface="Arial"/>
              <a:buNone/>
              <a:defRPr sz="3000" b="1" i="0" u="none" strike="noStrike" cap="none">
                <a:solidFill>
                  <a:srgbClr val="027EA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22"/>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1" i="0" u="none" strike="noStrike" cap="none">
                <a:solidFill>
                  <a:srgbClr val="027EAF"/>
                </a:solidFill>
                <a:latin typeface="Arial"/>
                <a:ea typeface="Arial"/>
                <a:cs typeface="Arial"/>
                <a:sym typeface="Arial"/>
              </a:defRPr>
            </a:lvl1pPr>
            <a:lvl2pPr marL="0" marR="0" lvl="1" indent="0" algn="r" rtl="0">
              <a:spcBef>
                <a:spcPts val="0"/>
              </a:spcBef>
              <a:buNone/>
              <a:defRPr sz="1100" b="1" i="0" u="none" strike="noStrike" cap="none">
                <a:solidFill>
                  <a:srgbClr val="027EAF"/>
                </a:solidFill>
                <a:latin typeface="Arial"/>
                <a:ea typeface="Arial"/>
                <a:cs typeface="Arial"/>
                <a:sym typeface="Arial"/>
              </a:defRPr>
            </a:lvl2pPr>
            <a:lvl3pPr marL="0" marR="0" lvl="2" indent="0" algn="r" rtl="0">
              <a:spcBef>
                <a:spcPts val="0"/>
              </a:spcBef>
              <a:buNone/>
              <a:defRPr sz="1100" b="1" i="0" u="none" strike="noStrike" cap="none">
                <a:solidFill>
                  <a:srgbClr val="027EAF"/>
                </a:solidFill>
                <a:latin typeface="Arial"/>
                <a:ea typeface="Arial"/>
                <a:cs typeface="Arial"/>
                <a:sym typeface="Arial"/>
              </a:defRPr>
            </a:lvl3pPr>
            <a:lvl4pPr marL="0" marR="0" lvl="3" indent="0" algn="r" rtl="0">
              <a:spcBef>
                <a:spcPts val="0"/>
              </a:spcBef>
              <a:buNone/>
              <a:defRPr sz="1100" b="1" i="0" u="none" strike="noStrike" cap="none">
                <a:solidFill>
                  <a:srgbClr val="027EAF"/>
                </a:solidFill>
                <a:latin typeface="Arial"/>
                <a:ea typeface="Arial"/>
                <a:cs typeface="Arial"/>
                <a:sym typeface="Arial"/>
              </a:defRPr>
            </a:lvl4pPr>
            <a:lvl5pPr marL="0" marR="0" lvl="4" indent="0" algn="r" rtl="0">
              <a:spcBef>
                <a:spcPts val="0"/>
              </a:spcBef>
              <a:buNone/>
              <a:defRPr sz="1100" b="1" i="0" u="none" strike="noStrike" cap="none">
                <a:solidFill>
                  <a:srgbClr val="027EAF"/>
                </a:solidFill>
                <a:latin typeface="Arial"/>
                <a:ea typeface="Arial"/>
                <a:cs typeface="Arial"/>
                <a:sym typeface="Arial"/>
              </a:defRPr>
            </a:lvl5pPr>
            <a:lvl6pPr marL="0" marR="0" lvl="5" indent="0" algn="r" rtl="0">
              <a:spcBef>
                <a:spcPts val="0"/>
              </a:spcBef>
              <a:buNone/>
              <a:defRPr sz="1100" b="1" i="0" u="none" strike="noStrike" cap="none">
                <a:solidFill>
                  <a:srgbClr val="027EAF"/>
                </a:solidFill>
                <a:latin typeface="Arial"/>
                <a:ea typeface="Arial"/>
                <a:cs typeface="Arial"/>
                <a:sym typeface="Arial"/>
              </a:defRPr>
            </a:lvl6pPr>
            <a:lvl7pPr marL="0" marR="0" lvl="6" indent="0" algn="r" rtl="0">
              <a:spcBef>
                <a:spcPts val="0"/>
              </a:spcBef>
              <a:buNone/>
              <a:defRPr sz="1100" b="1" i="0" u="none" strike="noStrike" cap="none">
                <a:solidFill>
                  <a:srgbClr val="027EAF"/>
                </a:solidFill>
                <a:latin typeface="Arial"/>
                <a:ea typeface="Arial"/>
                <a:cs typeface="Arial"/>
                <a:sym typeface="Arial"/>
              </a:defRPr>
            </a:lvl7pPr>
            <a:lvl8pPr marL="0" marR="0" lvl="7" indent="0" algn="r" rtl="0">
              <a:spcBef>
                <a:spcPts val="0"/>
              </a:spcBef>
              <a:buNone/>
              <a:defRPr sz="1100" b="1" i="0" u="none" strike="noStrike" cap="none">
                <a:solidFill>
                  <a:srgbClr val="027EAF"/>
                </a:solidFill>
                <a:latin typeface="Arial"/>
                <a:ea typeface="Arial"/>
                <a:cs typeface="Arial"/>
                <a:sym typeface="Arial"/>
              </a:defRPr>
            </a:lvl8pPr>
            <a:lvl9pPr marL="0" marR="0" lvl="8" indent="0" algn="r" rtl="0">
              <a:spcBef>
                <a:spcPts val="0"/>
              </a:spcBef>
              <a:buNone/>
              <a:defRPr sz="1100" b="1" i="0" u="none" strike="noStrike" cap="none">
                <a:solidFill>
                  <a:srgbClr val="027EA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A1 - Content Page">
  <p:cSld name="1_A1 - Content Page">
    <p:spTree>
      <p:nvGrpSpPr>
        <p:cNvPr id="1" name="Shape 20"/>
        <p:cNvGrpSpPr/>
        <p:nvPr/>
      </p:nvGrpSpPr>
      <p:grpSpPr>
        <a:xfrm>
          <a:off x="0" y="0"/>
          <a:ext cx="0" cy="0"/>
          <a:chOff x="0" y="0"/>
          <a:chExt cx="0" cy="0"/>
        </a:xfrm>
      </p:grpSpPr>
      <p:pic>
        <p:nvPicPr>
          <p:cNvPr id="21" name="Google Shape;21;p23" descr="A city skyline at night&#10;&#10;Description automatically generated with low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23"/>
          <p:cNvSpPr txBox="1">
            <a:spLocks noGrp="1"/>
          </p:cNvSpPr>
          <p:nvPr>
            <p:ph type="body" idx="1"/>
          </p:nvPr>
        </p:nvSpPr>
        <p:spPr>
          <a:xfrm>
            <a:off x="239228" y="1515091"/>
            <a:ext cx="11713542" cy="44216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77C8E"/>
              </a:buClr>
              <a:buSzPts val="3000"/>
              <a:buFont typeface="Arial"/>
              <a:buNone/>
              <a:defRPr sz="3000" b="1" i="0" u="none" strike="noStrike" cap="none">
                <a:solidFill>
                  <a:srgbClr val="477C8E"/>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23"/>
          <p:cNvSpPr txBox="1">
            <a:spLocks noGrp="1"/>
          </p:cNvSpPr>
          <p:nvPr>
            <p:ph type="title"/>
          </p:nvPr>
        </p:nvSpPr>
        <p:spPr>
          <a:xfrm>
            <a:off x="239229" y="499848"/>
            <a:ext cx="11729858" cy="7460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73AA5"/>
              </a:buClr>
              <a:buSzPts val="5500"/>
              <a:buFont typeface="Arial"/>
              <a:buNone/>
              <a:defRPr sz="5500" b="1" i="0" u="none" strike="noStrike" cap="none">
                <a:solidFill>
                  <a:srgbClr val="273AA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23"/>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1">
                <a:solidFill>
                  <a:srgbClr val="273AA5"/>
                </a:solidFill>
                <a:latin typeface="Arial"/>
                <a:ea typeface="Arial"/>
                <a:cs typeface="Arial"/>
                <a:sym typeface="Arial"/>
              </a:defRPr>
            </a:lvl1pPr>
            <a:lvl2pPr marL="0" marR="0" lvl="1" indent="0" algn="r" rtl="0">
              <a:spcBef>
                <a:spcPts val="0"/>
              </a:spcBef>
              <a:buNone/>
              <a:defRPr sz="1100" b="1">
                <a:solidFill>
                  <a:srgbClr val="273AA5"/>
                </a:solidFill>
                <a:latin typeface="Arial"/>
                <a:ea typeface="Arial"/>
                <a:cs typeface="Arial"/>
                <a:sym typeface="Arial"/>
              </a:defRPr>
            </a:lvl2pPr>
            <a:lvl3pPr marL="0" marR="0" lvl="2" indent="0" algn="r" rtl="0">
              <a:spcBef>
                <a:spcPts val="0"/>
              </a:spcBef>
              <a:buNone/>
              <a:defRPr sz="1100" b="1">
                <a:solidFill>
                  <a:srgbClr val="273AA5"/>
                </a:solidFill>
                <a:latin typeface="Arial"/>
                <a:ea typeface="Arial"/>
                <a:cs typeface="Arial"/>
                <a:sym typeface="Arial"/>
              </a:defRPr>
            </a:lvl3pPr>
            <a:lvl4pPr marL="0" marR="0" lvl="3" indent="0" algn="r" rtl="0">
              <a:spcBef>
                <a:spcPts val="0"/>
              </a:spcBef>
              <a:buNone/>
              <a:defRPr sz="1100" b="1">
                <a:solidFill>
                  <a:srgbClr val="273AA5"/>
                </a:solidFill>
                <a:latin typeface="Arial"/>
                <a:ea typeface="Arial"/>
                <a:cs typeface="Arial"/>
                <a:sym typeface="Arial"/>
              </a:defRPr>
            </a:lvl4pPr>
            <a:lvl5pPr marL="0" marR="0" lvl="4" indent="0" algn="r" rtl="0">
              <a:spcBef>
                <a:spcPts val="0"/>
              </a:spcBef>
              <a:buNone/>
              <a:defRPr sz="1100" b="1">
                <a:solidFill>
                  <a:srgbClr val="273AA5"/>
                </a:solidFill>
                <a:latin typeface="Arial"/>
                <a:ea typeface="Arial"/>
                <a:cs typeface="Arial"/>
                <a:sym typeface="Arial"/>
              </a:defRPr>
            </a:lvl5pPr>
            <a:lvl6pPr marL="0" marR="0" lvl="5" indent="0" algn="r" rtl="0">
              <a:spcBef>
                <a:spcPts val="0"/>
              </a:spcBef>
              <a:buNone/>
              <a:defRPr sz="1100" b="1">
                <a:solidFill>
                  <a:srgbClr val="273AA5"/>
                </a:solidFill>
                <a:latin typeface="Arial"/>
                <a:ea typeface="Arial"/>
                <a:cs typeface="Arial"/>
                <a:sym typeface="Arial"/>
              </a:defRPr>
            </a:lvl6pPr>
            <a:lvl7pPr marL="0" marR="0" lvl="6" indent="0" algn="r" rtl="0">
              <a:spcBef>
                <a:spcPts val="0"/>
              </a:spcBef>
              <a:buNone/>
              <a:defRPr sz="1100" b="1">
                <a:solidFill>
                  <a:srgbClr val="273AA5"/>
                </a:solidFill>
                <a:latin typeface="Arial"/>
                <a:ea typeface="Arial"/>
                <a:cs typeface="Arial"/>
                <a:sym typeface="Arial"/>
              </a:defRPr>
            </a:lvl7pPr>
            <a:lvl8pPr marL="0" marR="0" lvl="7" indent="0" algn="r" rtl="0">
              <a:spcBef>
                <a:spcPts val="0"/>
              </a:spcBef>
              <a:buNone/>
              <a:defRPr sz="1100" b="1">
                <a:solidFill>
                  <a:srgbClr val="273AA5"/>
                </a:solidFill>
                <a:latin typeface="Arial"/>
                <a:ea typeface="Arial"/>
                <a:cs typeface="Arial"/>
                <a:sym typeface="Arial"/>
              </a:defRPr>
            </a:lvl8pPr>
            <a:lvl9pPr marL="0" marR="0" lvl="8" indent="0" algn="r" rtl="0">
              <a:spcBef>
                <a:spcPts val="0"/>
              </a:spcBef>
              <a:buNone/>
              <a:defRPr sz="1100" b="1">
                <a:solidFill>
                  <a:srgbClr val="273A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4 - Content Page">
  <p:cSld name="A4 - Content Page">
    <p:spTree>
      <p:nvGrpSpPr>
        <p:cNvPr id="1" name="Shape 25"/>
        <p:cNvGrpSpPr/>
        <p:nvPr/>
      </p:nvGrpSpPr>
      <p:grpSpPr>
        <a:xfrm>
          <a:off x="0" y="0"/>
          <a:ext cx="0" cy="0"/>
          <a:chOff x="0" y="0"/>
          <a:chExt cx="0" cy="0"/>
        </a:xfrm>
      </p:grpSpPr>
      <p:pic>
        <p:nvPicPr>
          <p:cNvPr id="26" name="Google Shape;26;p24" descr="A picture containing text, monitor, electronics, display&#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24"/>
          <p:cNvSpPr txBox="1">
            <a:spLocks noGrp="1"/>
          </p:cNvSpPr>
          <p:nvPr>
            <p:ph type="title"/>
          </p:nvPr>
        </p:nvSpPr>
        <p:spPr>
          <a:xfrm>
            <a:off x="239229" y="499848"/>
            <a:ext cx="11729858" cy="7460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ACAC0"/>
              </a:buClr>
              <a:buSzPts val="5500"/>
              <a:buFont typeface="Arial"/>
              <a:buNone/>
              <a:defRPr sz="5500" b="1" i="0" u="none" strike="noStrike" cap="none">
                <a:solidFill>
                  <a:srgbClr val="0ACAC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24"/>
          <p:cNvSpPr txBox="1">
            <a:spLocks noGrp="1"/>
          </p:cNvSpPr>
          <p:nvPr>
            <p:ph type="body" idx="1"/>
          </p:nvPr>
        </p:nvSpPr>
        <p:spPr>
          <a:xfrm>
            <a:off x="239228" y="1515091"/>
            <a:ext cx="11729858" cy="44216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530A0"/>
              </a:buClr>
              <a:buSzPts val="3000"/>
              <a:buFont typeface="Arial"/>
              <a:buNone/>
              <a:defRPr sz="3000" b="1" i="0" u="none" strike="noStrike" cap="none">
                <a:solidFill>
                  <a:srgbClr val="2530A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24"/>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1">
                <a:solidFill>
                  <a:srgbClr val="2530A0"/>
                </a:solidFill>
                <a:latin typeface="Arial"/>
                <a:ea typeface="Arial"/>
                <a:cs typeface="Arial"/>
                <a:sym typeface="Arial"/>
              </a:defRPr>
            </a:lvl1pPr>
            <a:lvl2pPr marL="0" marR="0" lvl="1" indent="0" algn="r" rtl="0">
              <a:spcBef>
                <a:spcPts val="0"/>
              </a:spcBef>
              <a:buNone/>
              <a:defRPr sz="1100" b="1">
                <a:solidFill>
                  <a:srgbClr val="2530A0"/>
                </a:solidFill>
                <a:latin typeface="Arial"/>
                <a:ea typeface="Arial"/>
                <a:cs typeface="Arial"/>
                <a:sym typeface="Arial"/>
              </a:defRPr>
            </a:lvl2pPr>
            <a:lvl3pPr marL="0" marR="0" lvl="2" indent="0" algn="r" rtl="0">
              <a:spcBef>
                <a:spcPts val="0"/>
              </a:spcBef>
              <a:buNone/>
              <a:defRPr sz="1100" b="1">
                <a:solidFill>
                  <a:srgbClr val="2530A0"/>
                </a:solidFill>
                <a:latin typeface="Arial"/>
                <a:ea typeface="Arial"/>
                <a:cs typeface="Arial"/>
                <a:sym typeface="Arial"/>
              </a:defRPr>
            </a:lvl3pPr>
            <a:lvl4pPr marL="0" marR="0" lvl="3" indent="0" algn="r" rtl="0">
              <a:spcBef>
                <a:spcPts val="0"/>
              </a:spcBef>
              <a:buNone/>
              <a:defRPr sz="1100" b="1">
                <a:solidFill>
                  <a:srgbClr val="2530A0"/>
                </a:solidFill>
                <a:latin typeface="Arial"/>
                <a:ea typeface="Arial"/>
                <a:cs typeface="Arial"/>
                <a:sym typeface="Arial"/>
              </a:defRPr>
            </a:lvl4pPr>
            <a:lvl5pPr marL="0" marR="0" lvl="4" indent="0" algn="r" rtl="0">
              <a:spcBef>
                <a:spcPts val="0"/>
              </a:spcBef>
              <a:buNone/>
              <a:defRPr sz="1100" b="1">
                <a:solidFill>
                  <a:srgbClr val="2530A0"/>
                </a:solidFill>
                <a:latin typeface="Arial"/>
                <a:ea typeface="Arial"/>
                <a:cs typeface="Arial"/>
                <a:sym typeface="Arial"/>
              </a:defRPr>
            </a:lvl5pPr>
            <a:lvl6pPr marL="0" marR="0" lvl="5" indent="0" algn="r" rtl="0">
              <a:spcBef>
                <a:spcPts val="0"/>
              </a:spcBef>
              <a:buNone/>
              <a:defRPr sz="1100" b="1">
                <a:solidFill>
                  <a:srgbClr val="2530A0"/>
                </a:solidFill>
                <a:latin typeface="Arial"/>
                <a:ea typeface="Arial"/>
                <a:cs typeface="Arial"/>
                <a:sym typeface="Arial"/>
              </a:defRPr>
            </a:lvl6pPr>
            <a:lvl7pPr marL="0" marR="0" lvl="6" indent="0" algn="r" rtl="0">
              <a:spcBef>
                <a:spcPts val="0"/>
              </a:spcBef>
              <a:buNone/>
              <a:defRPr sz="1100" b="1">
                <a:solidFill>
                  <a:srgbClr val="2530A0"/>
                </a:solidFill>
                <a:latin typeface="Arial"/>
                <a:ea typeface="Arial"/>
                <a:cs typeface="Arial"/>
                <a:sym typeface="Arial"/>
              </a:defRPr>
            </a:lvl7pPr>
            <a:lvl8pPr marL="0" marR="0" lvl="7" indent="0" algn="r" rtl="0">
              <a:spcBef>
                <a:spcPts val="0"/>
              </a:spcBef>
              <a:buNone/>
              <a:defRPr sz="1100" b="1">
                <a:solidFill>
                  <a:srgbClr val="2530A0"/>
                </a:solidFill>
                <a:latin typeface="Arial"/>
                <a:ea typeface="Arial"/>
                <a:cs typeface="Arial"/>
                <a:sym typeface="Arial"/>
              </a:defRPr>
            </a:lvl8pPr>
            <a:lvl9pPr marL="0" marR="0" lvl="8" indent="0" algn="r" rtl="0">
              <a:spcBef>
                <a:spcPts val="0"/>
              </a:spcBef>
              <a:buNone/>
              <a:defRPr sz="1100" b="1">
                <a:solidFill>
                  <a:srgbClr val="2530A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3 - Content Page">
  <p:cSld name="A3 - Content Page">
    <p:spTree>
      <p:nvGrpSpPr>
        <p:cNvPr id="1" name="Shape 42"/>
        <p:cNvGrpSpPr/>
        <p:nvPr/>
      </p:nvGrpSpPr>
      <p:grpSpPr>
        <a:xfrm>
          <a:off x="0" y="0"/>
          <a:ext cx="0" cy="0"/>
          <a:chOff x="0" y="0"/>
          <a:chExt cx="0" cy="0"/>
        </a:xfrm>
      </p:grpSpPr>
      <p:pic>
        <p:nvPicPr>
          <p:cNvPr id="43" name="Google Shape;43;p27"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4" name="Google Shape;44;p27"/>
          <p:cNvSpPr txBox="1">
            <a:spLocks noGrp="1"/>
          </p:cNvSpPr>
          <p:nvPr>
            <p:ph type="title"/>
          </p:nvPr>
        </p:nvSpPr>
        <p:spPr>
          <a:xfrm>
            <a:off x="239229" y="499848"/>
            <a:ext cx="11729858" cy="7460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AF3124"/>
              </a:buClr>
              <a:buSzPts val="5500"/>
              <a:buFont typeface="Arial"/>
              <a:buNone/>
              <a:defRPr sz="5500" b="1" i="0" u="none" strike="noStrike" cap="none">
                <a:solidFill>
                  <a:srgbClr val="AF312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7"/>
          <p:cNvSpPr txBox="1">
            <a:spLocks noGrp="1"/>
          </p:cNvSpPr>
          <p:nvPr>
            <p:ph type="body" idx="1"/>
          </p:nvPr>
        </p:nvSpPr>
        <p:spPr>
          <a:xfrm>
            <a:off x="239228" y="1515091"/>
            <a:ext cx="11729858" cy="44216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77777"/>
              </a:buClr>
              <a:buSzPts val="3000"/>
              <a:buFont typeface="Arial"/>
              <a:buNone/>
              <a:defRPr sz="3000" b="1" i="0" u="none" strike="noStrike" cap="none">
                <a:solidFill>
                  <a:srgbClr val="777777"/>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27"/>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1">
                <a:solidFill>
                  <a:srgbClr val="777777"/>
                </a:solidFill>
                <a:latin typeface="Arial"/>
                <a:ea typeface="Arial"/>
                <a:cs typeface="Arial"/>
                <a:sym typeface="Arial"/>
              </a:defRPr>
            </a:lvl1pPr>
            <a:lvl2pPr marL="0" marR="0" lvl="1" indent="0" algn="r" rtl="0">
              <a:spcBef>
                <a:spcPts val="0"/>
              </a:spcBef>
              <a:buNone/>
              <a:defRPr sz="1100" b="1">
                <a:solidFill>
                  <a:srgbClr val="777777"/>
                </a:solidFill>
                <a:latin typeface="Arial"/>
                <a:ea typeface="Arial"/>
                <a:cs typeface="Arial"/>
                <a:sym typeface="Arial"/>
              </a:defRPr>
            </a:lvl2pPr>
            <a:lvl3pPr marL="0" marR="0" lvl="2" indent="0" algn="r" rtl="0">
              <a:spcBef>
                <a:spcPts val="0"/>
              </a:spcBef>
              <a:buNone/>
              <a:defRPr sz="1100" b="1">
                <a:solidFill>
                  <a:srgbClr val="777777"/>
                </a:solidFill>
                <a:latin typeface="Arial"/>
                <a:ea typeface="Arial"/>
                <a:cs typeface="Arial"/>
                <a:sym typeface="Arial"/>
              </a:defRPr>
            </a:lvl3pPr>
            <a:lvl4pPr marL="0" marR="0" lvl="3" indent="0" algn="r" rtl="0">
              <a:spcBef>
                <a:spcPts val="0"/>
              </a:spcBef>
              <a:buNone/>
              <a:defRPr sz="1100" b="1">
                <a:solidFill>
                  <a:srgbClr val="777777"/>
                </a:solidFill>
                <a:latin typeface="Arial"/>
                <a:ea typeface="Arial"/>
                <a:cs typeface="Arial"/>
                <a:sym typeface="Arial"/>
              </a:defRPr>
            </a:lvl4pPr>
            <a:lvl5pPr marL="0" marR="0" lvl="4" indent="0" algn="r" rtl="0">
              <a:spcBef>
                <a:spcPts val="0"/>
              </a:spcBef>
              <a:buNone/>
              <a:defRPr sz="1100" b="1">
                <a:solidFill>
                  <a:srgbClr val="777777"/>
                </a:solidFill>
                <a:latin typeface="Arial"/>
                <a:ea typeface="Arial"/>
                <a:cs typeface="Arial"/>
                <a:sym typeface="Arial"/>
              </a:defRPr>
            </a:lvl5pPr>
            <a:lvl6pPr marL="0" marR="0" lvl="5" indent="0" algn="r" rtl="0">
              <a:spcBef>
                <a:spcPts val="0"/>
              </a:spcBef>
              <a:buNone/>
              <a:defRPr sz="1100" b="1">
                <a:solidFill>
                  <a:srgbClr val="777777"/>
                </a:solidFill>
                <a:latin typeface="Arial"/>
                <a:ea typeface="Arial"/>
                <a:cs typeface="Arial"/>
                <a:sym typeface="Arial"/>
              </a:defRPr>
            </a:lvl6pPr>
            <a:lvl7pPr marL="0" marR="0" lvl="6" indent="0" algn="r" rtl="0">
              <a:spcBef>
                <a:spcPts val="0"/>
              </a:spcBef>
              <a:buNone/>
              <a:defRPr sz="1100" b="1">
                <a:solidFill>
                  <a:srgbClr val="777777"/>
                </a:solidFill>
                <a:latin typeface="Arial"/>
                <a:ea typeface="Arial"/>
                <a:cs typeface="Arial"/>
                <a:sym typeface="Arial"/>
              </a:defRPr>
            </a:lvl7pPr>
            <a:lvl8pPr marL="0" marR="0" lvl="7" indent="0" algn="r" rtl="0">
              <a:spcBef>
                <a:spcPts val="0"/>
              </a:spcBef>
              <a:buNone/>
              <a:defRPr sz="1100" b="1">
                <a:solidFill>
                  <a:srgbClr val="777777"/>
                </a:solidFill>
                <a:latin typeface="Arial"/>
                <a:ea typeface="Arial"/>
                <a:cs typeface="Arial"/>
                <a:sym typeface="Arial"/>
              </a:defRPr>
            </a:lvl8pPr>
            <a:lvl9pPr marL="0" marR="0" lvl="8" indent="0" algn="r" rtl="0">
              <a:spcBef>
                <a:spcPts val="0"/>
              </a:spcBef>
              <a:buNone/>
              <a:defRPr sz="1100" b="1">
                <a:solidFill>
                  <a:srgbClr val="7777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1 - Divider">
  <p:cSld name="A1 - Divider">
    <p:spTree>
      <p:nvGrpSpPr>
        <p:cNvPr id="1" name="Shape 47"/>
        <p:cNvGrpSpPr/>
        <p:nvPr/>
      </p:nvGrpSpPr>
      <p:grpSpPr>
        <a:xfrm>
          <a:off x="0" y="0"/>
          <a:ext cx="0" cy="0"/>
          <a:chOff x="0" y="0"/>
          <a:chExt cx="0" cy="0"/>
        </a:xfrm>
      </p:grpSpPr>
      <p:pic>
        <p:nvPicPr>
          <p:cNvPr id="48" name="Google Shape;48;p2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 name="Google Shape;49;p28"/>
          <p:cNvSpPr txBox="1">
            <a:spLocks noGrp="1"/>
          </p:cNvSpPr>
          <p:nvPr>
            <p:ph type="title"/>
          </p:nvPr>
        </p:nvSpPr>
        <p:spPr>
          <a:xfrm>
            <a:off x="239229" y="3762796"/>
            <a:ext cx="8536281" cy="2392966"/>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477C8E"/>
              </a:buClr>
              <a:buSzPts val="5500"/>
              <a:buFont typeface="Arial"/>
              <a:buNone/>
              <a:defRPr sz="5500" b="1" i="0" u="none" strike="noStrike" cap="none">
                <a:solidFill>
                  <a:srgbClr val="477C8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28"/>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1">
                <a:solidFill>
                  <a:schemeClr val="lt1"/>
                </a:solidFill>
                <a:latin typeface="Arial"/>
                <a:ea typeface="Arial"/>
                <a:cs typeface="Arial"/>
                <a:sym typeface="Arial"/>
              </a:defRPr>
            </a:lvl1pPr>
            <a:lvl2pPr marL="0" marR="0" lvl="1" indent="0" algn="r" rtl="0">
              <a:spcBef>
                <a:spcPts val="0"/>
              </a:spcBef>
              <a:buNone/>
              <a:defRPr sz="1100" b="1">
                <a:solidFill>
                  <a:schemeClr val="lt1"/>
                </a:solidFill>
                <a:latin typeface="Arial"/>
                <a:ea typeface="Arial"/>
                <a:cs typeface="Arial"/>
                <a:sym typeface="Arial"/>
              </a:defRPr>
            </a:lvl2pPr>
            <a:lvl3pPr marL="0" marR="0" lvl="2" indent="0" algn="r" rtl="0">
              <a:spcBef>
                <a:spcPts val="0"/>
              </a:spcBef>
              <a:buNone/>
              <a:defRPr sz="1100" b="1">
                <a:solidFill>
                  <a:schemeClr val="lt1"/>
                </a:solidFill>
                <a:latin typeface="Arial"/>
                <a:ea typeface="Arial"/>
                <a:cs typeface="Arial"/>
                <a:sym typeface="Arial"/>
              </a:defRPr>
            </a:lvl3pPr>
            <a:lvl4pPr marL="0" marR="0" lvl="3" indent="0" algn="r" rtl="0">
              <a:spcBef>
                <a:spcPts val="0"/>
              </a:spcBef>
              <a:buNone/>
              <a:defRPr sz="1100" b="1">
                <a:solidFill>
                  <a:schemeClr val="lt1"/>
                </a:solidFill>
                <a:latin typeface="Arial"/>
                <a:ea typeface="Arial"/>
                <a:cs typeface="Arial"/>
                <a:sym typeface="Arial"/>
              </a:defRPr>
            </a:lvl4pPr>
            <a:lvl5pPr marL="0" marR="0" lvl="4" indent="0" algn="r" rtl="0">
              <a:spcBef>
                <a:spcPts val="0"/>
              </a:spcBef>
              <a:buNone/>
              <a:defRPr sz="1100" b="1">
                <a:solidFill>
                  <a:schemeClr val="lt1"/>
                </a:solidFill>
                <a:latin typeface="Arial"/>
                <a:ea typeface="Arial"/>
                <a:cs typeface="Arial"/>
                <a:sym typeface="Arial"/>
              </a:defRPr>
            </a:lvl5pPr>
            <a:lvl6pPr marL="0" marR="0" lvl="5" indent="0" algn="r" rtl="0">
              <a:spcBef>
                <a:spcPts val="0"/>
              </a:spcBef>
              <a:buNone/>
              <a:defRPr sz="1100" b="1">
                <a:solidFill>
                  <a:schemeClr val="lt1"/>
                </a:solidFill>
                <a:latin typeface="Arial"/>
                <a:ea typeface="Arial"/>
                <a:cs typeface="Arial"/>
                <a:sym typeface="Arial"/>
              </a:defRPr>
            </a:lvl6pPr>
            <a:lvl7pPr marL="0" marR="0" lvl="6" indent="0" algn="r" rtl="0">
              <a:spcBef>
                <a:spcPts val="0"/>
              </a:spcBef>
              <a:buNone/>
              <a:defRPr sz="1100" b="1">
                <a:solidFill>
                  <a:schemeClr val="lt1"/>
                </a:solidFill>
                <a:latin typeface="Arial"/>
                <a:ea typeface="Arial"/>
                <a:cs typeface="Arial"/>
                <a:sym typeface="Arial"/>
              </a:defRPr>
            </a:lvl7pPr>
            <a:lvl8pPr marL="0" marR="0" lvl="7" indent="0" algn="r" rtl="0">
              <a:spcBef>
                <a:spcPts val="0"/>
              </a:spcBef>
              <a:buNone/>
              <a:defRPr sz="1100" b="1">
                <a:solidFill>
                  <a:schemeClr val="lt1"/>
                </a:solidFill>
                <a:latin typeface="Arial"/>
                <a:ea typeface="Arial"/>
                <a:cs typeface="Arial"/>
                <a:sym typeface="Arial"/>
              </a:defRPr>
            </a:lvl8pPr>
            <a:lvl9pPr marL="0" marR="0" lvl="8" indent="0" algn="r" rtl="0">
              <a:spcBef>
                <a:spcPts val="0"/>
              </a:spcBef>
              <a:buNone/>
              <a:defRPr sz="1100" b="1">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a:extLst>
              <a:ext uri="{FF2B5EF4-FFF2-40B4-BE49-F238E27FC236}">
                <a16:creationId xmlns:a16="http://schemas.microsoft.com/office/drawing/2014/main" id="{C9523D61-CD53-B90C-6C27-3C0FC98163D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DAD87F2F-4EDF-E368-C035-82A0BF76FA8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84E232E1-1B17-64F3-A776-60F4B5417084}"/>
              </a:ext>
            </a:extLst>
          </p:cNvPr>
          <p:cNvSpPr>
            <a:spLocks noGrp="1" noChangeArrowheads="1"/>
          </p:cNvSpPr>
          <p:nvPr>
            <p:ph type="sldNum" sz="quarter" idx="12"/>
          </p:nvPr>
        </p:nvSpPr>
        <p:spPr>
          <a:ln/>
        </p:spPr>
        <p:txBody>
          <a:bodyPr/>
          <a:lstStyle>
            <a:lvl1pPr>
              <a:defRPr/>
            </a:lvl1pPr>
          </a:lstStyle>
          <a:p>
            <a:fld id="{174B11FF-1D63-46EC-8B04-3E36710C8473}" type="slidenum">
              <a:rPr lang="en-US" altLang="zh-TW"/>
              <a:pPr/>
              <a:t>‹#›</a:t>
            </a:fld>
            <a:endParaRPr lang="en-US" altLang="zh-TW"/>
          </a:p>
        </p:txBody>
      </p:sp>
    </p:spTree>
    <p:extLst>
      <p:ext uri="{BB962C8B-B14F-4D97-AF65-F5344CB8AC3E}">
        <p14:creationId xmlns:p14="http://schemas.microsoft.com/office/powerpoint/2010/main" val="351022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BA4FCF-9C13-4816-9C71-935285AD7FFF}" type="datetime1">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68EB2-A443-4EE4-AF54-8B82AC07F7DA}" type="slidenum">
              <a:rPr lang="en-US" smtClean="0"/>
              <a:t>‹#›</a:t>
            </a:fld>
            <a:endParaRPr lang="en-US"/>
          </a:p>
        </p:txBody>
      </p:sp>
    </p:spTree>
    <p:extLst>
      <p:ext uri="{BB962C8B-B14F-4D97-AF65-F5344CB8AC3E}">
        <p14:creationId xmlns:p14="http://schemas.microsoft.com/office/powerpoint/2010/main" val="2738279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723E207-7576-40CA-ADC8-5B74D74FC39B}" type="datetime1">
              <a:rPr lang="en-US" smtClean="0"/>
              <a:t>6/2/2022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A068EB2-A443-4EE4-AF54-8B82AC07F7DA}" type="slidenum">
              <a:rPr lang="en-US" smtClean="0"/>
              <a:t>‹#›</a:t>
            </a:fld>
            <a:endParaRPr lang="en-US" dirty="0"/>
          </a:p>
        </p:txBody>
      </p:sp>
      <p:sp>
        <p:nvSpPr>
          <p:cNvPr id="10" name="Rectangle 9"/>
          <p:cNvSpPr/>
          <p:nvPr userDrawn="1"/>
        </p:nvSpPr>
        <p:spPr>
          <a:xfrm>
            <a:off x="1" y="6400800"/>
            <a:ext cx="12192001" cy="457200"/>
          </a:xfrm>
          <a:prstGeom prst="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349556"/>
            <a:ext cx="12192001" cy="65999"/>
          </a:xfrm>
          <a:prstGeom prst="rect">
            <a:avLst/>
          </a:prstGeom>
          <a:solidFill>
            <a:srgbClr val="21A1DE"/>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6128620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0.png"/><Relationship Id="rId4" Type="http://schemas.openxmlformats.org/officeDocument/2006/relationships/diagramData" Target="../diagrams/data1.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png"/><Relationship Id="rId4" Type="http://schemas.openxmlformats.org/officeDocument/2006/relationships/image" Target="../media/image33.jpg"/><Relationship Id="rId9"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jp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jp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title"/>
          </p:nvPr>
        </p:nvSpPr>
        <p:spPr>
          <a:xfrm>
            <a:off x="163285" y="3429000"/>
            <a:ext cx="6288505" cy="73994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73AA5"/>
              </a:buClr>
              <a:buSzPts val="4000"/>
              <a:buFont typeface="Arial"/>
              <a:buNone/>
            </a:pPr>
            <a:r>
              <a:rPr lang="en-US" sz="4400" dirty="0">
                <a:solidFill>
                  <a:schemeClr val="accent1">
                    <a:lumMod val="75000"/>
                  </a:schemeClr>
                </a:solidFill>
                <a:latin typeface="Arial"/>
                <a:ea typeface="Arial"/>
                <a:cs typeface="Arial"/>
                <a:sym typeface="Arial"/>
              </a:rPr>
              <a:t>PALAC </a:t>
            </a:r>
            <a:br>
              <a:rPr lang="en-US" sz="4400" dirty="0">
                <a:solidFill>
                  <a:schemeClr val="accent1">
                    <a:lumMod val="75000"/>
                  </a:schemeClr>
                </a:solidFill>
                <a:latin typeface="Arial"/>
                <a:ea typeface="Arial"/>
                <a:cs typeface="Arial"/>
                <a:sym typeface="Arial"/>
              </a:rPr>
            </a:br>
            <a:r>
              <a:rPr lang="en-US" sz="4400" dirty="0">
                <a:solidFill>
                  <a:schemeClr val="accent1">
                    <a:lumMod val="75000"/>
                  </a:schemeClr>
                </a:solidFill>
                <a:latin typeface="Arial"/>
                <a:ea typeface="Arial"/>
                <a:cs typeface="Arial"/>
                <a:sym typeface="Arial"/>
              </a:rPr>
              <a:t>Launch Meeting</a:t>
            </a:r>
            <a:br>
              <a:rPr lang="en-US" sz="4400" dirty="0">
                <a:solidFill>
                  <a:schemeClr val="accent1">
                    <a:lumMod val="75000"/>
                  </a:schemeClr>
                </a:solidFill>
                <a:latin typeface="Arial"/>
                <a:ea typeface="Arial"/>
                <a:cs typeface="Arial"/>
                <a:sym typeface="Arial"/>
              </a:rPr>
            </a:br>
            <a:br>
              <a:rPr lang="en-US" sz="4400" dirty="0">
                <a:solidFill>
                  <a:schemeClr val="accent1">
                    <a:lumMod val="75000"/>
                  </a:schemeClr>
                </a:solidFill>
                <a:latin typeface="Arial"/>
                <a:ea typeface="Arial"/>
                <a:cs typeface="Arial"/>
                <a:sym typeface="Arial"/>
              </a:rPr>
            </a:br>
            <a:r>
              <a:rPr lang="en-US" sz="2400" dirty="0">
                <a:solidFill>
                  <a:schemeClr val="accent1">
                    <a:lumMod val="75000"/>
                  </a:schemeClr>
                </a:solidFill>
                <a:latin typeface="Arial"/>
                <a:ea typeface="Arial"/>
                <a:cs typeface="Arial"/>
                <a:sym typeface="Arial"/>
              </a:rPr>
              <a:t>3 June 2022</a:t>
            </a:r>
            <a:br>
              <a:rPr lang="en-US" sz="3200" dirty="0">
                <a:solidFill>
                  <a:schemeClr val="accent1">
                    <a:lumMod val="75000"/>
                  </a:schemeClr>
                </a:solidFill>
                <a:latin typeface="Arial"/>
                <a:ea typeface="Arial"/>
                <a:cs typeface="Arial"/>
                <a:sym typeface="Arial"/>
              </a:rPr>
            </a:br>
            <a:endParaRPr sz="4400" dirty="0">
              <a:solidFill>
                <a:schemeClr val="accent1">
                  <a:lumMod val="75000"/>
                </a:schemeClr>
              </a:solidFill>
              <a:latin typeface="Arial"/>
              <a:ea typeface="Arial"/>
              <a:cs typeface="Arial"/>
              <a:sym typeface="Arial"/>
            </a:endParaRPr>
          </a:p>
        </p:txBody>
      </p:sp>
      <p:sp>
        <p:nvSpPr>
          <p:cNvPr id="56" name="Google Shape;56;p1"/>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
        <p:nvSpPr>
          <p:cNvPr id="2" name="TextBox 1">
            <a:extLst>
              <a:ext uri="{FF2B5EF4-FFF2-40B4-BE49-F238E27FC236}">
                <a16:creationId xmlns:a16="http://schemas.microsoft.com/office/drawing/2014/main" id="{DBD9A9C9-F610-4D6C-A18F-BBCF4F40B474}"/>
              </a:ext>
            </a:extLst>
          </p:cNvPr>
          <p:cNvSpPr txBox="1"/>
          <p:nvPr/>
        </p:nvSpPr>
        <p:spPr>
          <a:xfrm>
            <a:off x="7892143" y="6128657"/>
            <a:ext cx="4202141" cy="584775"/>
          </a:xfrm>
          <a:prstGeom prst="rect">
            <a:avLst/>
          </a:prstGeom>
          <a:noFill/>
        </p:spPr>
        <p:txBody>
          <a:bodyPr wrap="square" rtlCol="0">
            <a:spAutoFit/>
          </a:bodyPr>
          <a:lstStyle/>
          <a:p>
            <a:pPr algn="r"/>
            <a:r>
              <a:rPr lang="en-US" sz="1600" b="1" dirty="0">
                <a:solidFill>
                  <a:schemeClr val="bg1"/>
                </a:solidFill>
              </a:rPr>
              <a:t>Dr. Albert Chau</a:t>
            </a:r>
            <a:br>
              <a:rPr lang="en-US" sz="1600" b="1" dirty="0">
                <a:solidFill>
                  <a:schemeClr val="bg1"/>
                </a:solidFill>
              </a:rPr>
            </a:br>
            <a:r>
              <a:rPr lang="en-US" sz="1600" b="1" dirty="0">
                <a:solidFill>
                  <a:schemeClr val="bg1"/>
                </a:solidFill>
              </a:rPr>
              <a:t>Vice-President (Teaching and Learning)</a:t>
            </a:r>
            <a:endParaRPr lang="en-HK" sz="16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ADD9795-B555-6D01-76A6-45D617E6B900}"/>
              </a:ext>
            </a:extLst>
          </p:cNvPr>
          <p:cNvSpPr>
            <a:spLocks noGrp="1" noChangeArrowheads="1"/>
          </p:cNvSpPr>
          <p:nvPr>
            <p:ph type="ctrTitle"/>
          </p:nvPr>
        </p:nvSpPr>
        <p:spPr>
          <a:xfrm>
            <a:off x="2743200" y="3429001"/>
            <a:ext cx="8077200" cy="4246563"/>
          </a:xfrm>
        </p:spPr>
        <p:txBody>
          <a:bodyPr/>
          <a:lstStyle/>
          <a:p>
            <a:pPr>
              <a:lnSpc>
                <a:spcPct val="120000"/>
              </a:lnSpc>
              <a:buClr>
                <a:schemeClr val="tx1"/>
              </a:buClr>
              <a:tabLst>
                <a:tab pos="381000" algn="l"/>
                <a:tab pos="762000" algn="l"/>
              </a:tabLst>
            </a:pPr>
            <a:r>
              <a:rPr lang="en-US" altLang="zh-TW" sz="3600" b="1">
                <a:solidFill>
                  <a:srgbClr val="FF9900"/>
                </a:solidFill>
                <a:latin typeface="Helvetica" panose="020B0604020202020204" pitchFamily="34" charset="0"/>
                <a:sym typeface="ZapfDingbats" pitchFamily="82" charset="2"/>
              </a:rPr>
              <a:t> </a:t>
            </a:r>
            <a:endParaRPr lang="en-US" altLang="zh-TW" sz="2900" b="1">
              <a:solidFill>
                <a:schemeClr val="accent2"/>
              </a:solidFill>
              <a:latin typeface="Helvetica" panose="020B0604020202020204" pitchFamily="34" charset="0"/>
            </a:endParaRPr>
          </a:p>
        </p:txBody>
      </p:sp>
      <p:sp>
        <p:nvSpPr>
          <p:cNvPr id="19459" name="Rectangle 5">
            <a:extLst>
              <a:ext uri="{FF2B5EF4-FFF2-40B4-BE49-F238E27FC236}">
                <a16:creationId xmlns:a16="http://schemas.microsoft.com/office/drawing/2014/main" id="{27EBEFB8-8D78-BF6B-4757-9780F8782A69}"/>
              </a:ext>
            </a:extLst>
          </p:cNvPr>
          <p:cNvSpPr>
            <a:spLocks noChangeArrowheads="1"/>
          </p:cNvSpPr>
          <p:nvPr/>
        </p:nvSpPr>
        <p:spPr bwMode="auto">
          <a:xfrm>
            <a:off x="3978" y="253348"/>
            <a:ext cx="4184303" cy="105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defRPr/>
            </a:pPr>
            <a:r>
              <a:rPr kumimoji="0" lang="en-US" altLang="zh-HK" sz="2800" b="1" dirty="0">
                <a:solidFill>
                  <a:schemeClr val="accent5">
                    <a:lumMod val="50000"/>
                  </a:schemeClr>
                </a:solidFill>
                <a:cs typeface="Arial" panose="020B0604020202020204" pitchFamily="34" charset="0"/>
              </a:rPr>
              <a:t> Student Life Cycle Management System</a:t>
            </a:r>
          </a:p>
          <a:p>
            <a:pPr algn="ctr" eaLnBrk="1" hangingPunct="1">
              <a:spcBef>
                <a:spcPct val="0"/>
              </a:spcBef>
              <a:buFontTx/>
              <a:buNone/>
              <a:defRPr/>
            </a:pPr>
            <a:r>
              <a:rPr kumimoji="0" lang="en-US" altLang="zh-HK" sz="2800" b="1" dirty="0">
                <a:solidFill>
                  <a:schemeClr val="accent5">
                    <a:lumMod val="50000"/>
                  </a:schemeClr>
                </a:solidFill>
                <a:cs typeface="Arial" panose="020B0604020202020204" pitchFamily="34" charset="0"/>
              </a:rPr>
              <a:t>2024</a:t>
            </a:r>
          </a:p>
        </p:txBody>
      </p:sp>
      <p:sp>
        <p:nvSpPr>
          <p:cNvPr id="21508" name="Rectangle 6">
            <a:extLst>
              <a:ext uri="{FF2B5EF4-FFF2-40B4-BE49-F238E27FC236}">
                <a16:creationId xmlns:a16="http://schemas.microsoft.com/office/drawing/2014/main" id="{B7830DCE-13CB-5B0A-7900-08EE4C417643}"/>
              </a:ext>
            </a:extLst>
          </p:cNvPr>
          <p:cNvSpPr>
            <a:spLocks noChangeArrowheads="1"/>
          </p:cNvSpPr>
          <p:nvPr/>
        </p:nvSpPr>
        <p:spPr bwMode="auto">
          <a:xfrm>
            <a:off x="1524000" y="0"/>
            <a:ext cx="914400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21509" name="Rectangle 7">
            <a:extLst>
              <a:ext uri="{FF2B5EF4-FFF2-40B4-BE49-F238E27FC236}">
                <a16:creationId xmlns:a16="http://schemas.microsoft.com/office/drawing/2014/main" id="{AA0DF275-ED12-E6CE-B4A4-AF7D8604047C}"/>
              </a:ext>
            </a:extLst>
          </p:cNvPr>
          <p:cNvSpPr>
            <a:spLocks noChangeArrowheads="1"/>
          </p:cNvSpPr>
          <p:nvPr/>
        </p:nvSpPr>
        <p:spPr bwMode="auto">
          <a:xfrm>
            <a:off x="2135189" y="1773238"/>
            <a:ext cx="7704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4638" indent="-274638">
              <a:spcBef>
                <a:spcPct val="20000"/>
              </a:spcBef>
              <a:buChar char="•"/>
              <a:tabLst>
                <a:tab pos="274638" algn="l"/>
              </a:tabLst>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tabLst>
                <a:tab pos="274638" algn="l"/>
              </a:tabLst>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tabLst>
                <a:tab pos="274638" algn="l"/>
              </a:tabLst>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tabLst>
                <a:tab pos="274638" algn="l"/>
              </a:tabLst>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tabLst>
                <a:tab pos="274638" algn="l"/>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
              </a:spcBef>
              <a:spcAft>
                <a:spcPct val="5000"/>
              </a:spcAft>
            </a:pPr>
            <a:endParaRPr kumimoji="0" lang="en-US" altLang="zh-HK" sz="2400">
              <a:cs typeface="Arial" panose="020B0604020202020204" pitchFamily="34" charset="0"/>
            </a:endParaRPr>
          </a:p>
        </p:txBody>
      </p:sp>
      <p:pic>
        <p:nvPicPr>
          <p:cNvPr id="21510" name="Picture 9" descr="bu corporate ppt-inside-2.jpg">
            <a:extLst>
              <a:ext uri="{FF2B5EF4-FFF2-40B4-BE49-F238E27FC236}">
                <a16:creationId xmlns:a16="http://schemas.microsoft.com/office/drawing/2014/main" id="{0494D4C8-EC1A-7186-1009-5D45C75392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096000"/>
            <a:ext cx="82946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1" name="Group 7">
            <a:extLst>
              <a:ext uri="{FF2B5EF4-FFF2-40B4-BE49-F238E27FC236}">
                <a16:creationId xmlns:a16="http://schemas.microsoft.com/office/drawing/2014/main" id="{CFCD36A4-2DDF-A8C2-B066-C9235CC6738B}"/>
              </a:ext>
            </a:extLst>
          </p:cNvPr>
          <p:cNvGrpSpPr>
            <a:grpSpLocks/>
          </p:cNvGrpSpPr>
          <p:nvPr/>
        </p:nvGrpSpPr>
        <p:grpSpPr bwMode="auto">
          <a:xfrm>
            <a:off x="2981326" y="190500"/>
            <a:ext cx="6689725" cy="6021388"/>
            <a:chOff x="1529879" y="188913"/>
            <a:chExt cx="6690487" cy="6021016"/>
          </a:xfrm>
        </p:grpSpPr>
        <p:sp>
          <p:nvSpPr>
            <p:cNvPr id="9" name="Freeform 8">
              <a:extLst>
                <a:ext uri="{FF2B5EF4-FFF2-40B4-BE49-F238E27FC236}">
                  <a16:creationId xmlns:a16="http://schemas.microsoft.com/office/drawing/2014/main" id="{FB6528C2-FDCC-524D-D724-ABE3757E8922}"/>
                </a:ext>
              </a:extLst>
            </p:cNvPr>
            <p:cNvSpPr/>
            <p:nvPr/>
          </p:nvSpPr>
          <p:spPr>
            <a:xfrm>
              <a:off x="4152728" y="188913"/>
              <a:ext cx="1157420" cy="963553"/>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Admission</a:t>
              </a:r>
            </a:p>
          </p:txBody>
        </p:sp>
        <p:sp>
          <p:nvSpPr>
            <p:cNvPr id="10" name="Freeform 9">
              <a:extLst>
                <a:ext uri="{FF2B5EF4-FFF2-40B4-BE49-F238E27FC236}">
                  <a16:creationId xmlns:a16="http://schemas.microsoft.com/office/drawing/2014/main" id="{B7C4ABD4-B46A-A865-2F97-2595338F3A26}"/>
                </a:ext>
              </a:extLst>
            </p:cNvPr>
            <p:cNvSpPr/>
            <p:nvPr/>
          </p:nvSpPr>
          <p:spPr>
            <a:xfrm rot="983186">
              <a:off x="5297446" y="709581"/>
              <a:ext cx="257204" cy="325418"/>
            </a:xfrm>
            <a:custGeom>
              <a:avLst/>
              <a:gdLst>
                <a:gd name="connsiteX0" fmla="*/ 0 w 256273"/>
                <a:gd name="connsiteY0" fmla="*/ 65037 h 325185"/>
                <a:gd name="connsiteX1" fmla="*/ 128137 w 256273"/>
                <a:gd name="connsiteY1" fmla="*/ 65037 h 325185"/>
                <a:gd name="connsiteX2" fmla="*/ 128137 w 256273"/>
                <a:gd name="connsiteY2" fmla="*/ 0 h 325185"/>
                <a:gd name="connsiteX3" fmla="*/ 256273 w 256273"/>
                <a:gd name="connsiteY3" fmla="*/ 162593 h 325185"/>
                <a:gd name="connsiteX4" fmla="*/ 128137 w 256273"/>
                <a:gd name="connsiteY4" fmla="*/ 325185 h 325185"/>
                <a:gd name="connsiteX5" fmla="*/ 128137 w 256273"/>
                <a:gd name="connsiteY5" fmla="*/ 260148 h 325185"/>
                <a:gd name="connsiteX6" fmla="*/ 0 w 256273"/>
                <a:gd name="connsiteY6" fmla="*/ 260148 h 325185"/>
                <a:gd name="connsiteX7" fmla="*/ 0 w 25627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73" h="325185">
                  <a:moveTo>
                    <a:pt x="0" y="65037"/>
                  </a:moveTo>
                  <a:lnTo>
                    <a:pt x="128137" y="65037"/>
                  </a:lnTo>
                  <a:lnTo>
                    <a:pt x="128137" y="0"/>
                  </a:lnTo>
                  <a:lnTo>
                    <a:pt x="256273" y="162593"/>
                  </a:lnTo>
                  <a:lnTo>
                    <a:pt x="128137" y="325185"/>
                  </a:lnTo>
                  <a:lnTo>
                    <a:pt x="128137" y="260148"/>
                  </a:lnTo>
                  <a:lnTo>
                    <a:pt x="0" y="260148"/>
                  </a:lnTo>
                  <a:lnTo>
                    <a:pt x="0" y="65037"/>
                  </a:lnTo>
                  <a:close/>
                </a:path>
              </a:pathLst>
            </a:custGeom>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a:schemeClr val="lt1"/>
            </a:fontRef>
          </p:style>
          <p:txBody>
            <a:bodyPr lIns="-1" tIns="65036" rIns="76882" bIns="65037" spcCol="1270" anchor="ctr"/>
            <a:lstStyle/>
            <a:p>
              <a:pPr algn="ctr" defTabSz="311150">
                <a:lnSpc>
                  <a:spcPct val="90000"/>
                </a:lnSpc>
                <a:spcAft>
                  <a:spcPct val="35000"/>
                </a:spcAft>
                <a:defRPr/>
              </a:pPr>
              <a:endParaRPr lang="en-US" sz="700" dirty="0"/>
            </a:p>
          </p:txBody>
        </p:sp>
        <p:sp>
          <p:nvSpPr>
            <p:cNvPr id="11" name="Freeform 10">
              <a:extLst>
                <a:ext uri="{FF2B5EF4-FFF2-40B4-BE49-F238E27FC236}">
                  <a16:creationId xmlns:a16="http://schemas.microsoft.com/office/drawing/2014/main" id="{6F5E1025-B49E-B8B9-1BFC-22C38D8EC771}"/>
                </a:ext>
              </a:extLst>
            </p:cNvPr>
            <p:cNvSpPr/>
            <p:nvPr/>
          </p:nvSpPr>
          <p:spPr>
            <a:xfrm>
              <a:off x="5645148" y="596876"/>
              <a:ext cx="1230453" cy="963552"/>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5915"/>
                <a:lumOff val="9596"/>
                <a:alphaOff val="0"/>
              </a:schemeClr>
            </a:fillRef>
            <a:effectRef idx="0">
              <a:schemeClr val="accent2">
                <a:shade val="50000"/>
                <a:hueOff val="0"/>
                <a:satOff val="-5915"/>
                <a:lumOff val="9596"/>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Registration</a:t>
              </a:r>
            </a:p>
          </p:txBody>
        </p:sp>
        <p:sp>
          <p:nvSpPr>
            <p:cNvPr id="12" name="Freeform 11">
              <a:extLst>
                <a:ext uri="{FF2B5EF4-FFF2-40B4-BE49-F238E27FC236}">
                  <a16:creationId xmlns:a16="http://schemas.microsoft.com/office/drawing/2014/main" id="{66EB8630-99D4-5808-1FDF-E964EABA45BB}"/>
                </a:ext>
              </a:extLst>
            </p:cNvPr>
            <p:cNvSpPr/>
            <p:nvPr/>
          </p:nvSpPr>
          <p:spPr>
            <a:xfrm rot="2945455">
              <a:off x="6467589" y="1457219"/>
              <a:ext cx="255571" cy="325475"/>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0" y="65037"/>
                  </a:moveTo>
                  <a:lnTo>
                    <a:pt x="128092" y="65037"/>
                  </a:lnTo>
                  <a:lnTo>
                    <a:pt x="128092" y="0"/>
                  </a:lnTo>
                  <a:lnTo>
                    <a:pt x="256183" y="162593"/>
                  </a:lnTo>
                  <a:lnTo>
                    <a:pt x="128092" y="325185"/>
                  </a:lnTo>
                  <a:lnTo>
                    <a:pt x="128092" y="260148"/>
                  </a:lnTo>
                  <a:lnTo>
                    <a:pt x="0" y="260148"/>
                  </a:lnTo>
                  <a:lnTo>
                    <a:pt x="0" y="65037"/>
                  </a:lnTo>
                  <a:close/>
                </a:path>
              </a:pathLst>
            </a:custGeom>
          </p:spPr>
          <p:style>
            <a:lnRef idx="0">
              <a:schemeClr val="accent2">
                <a:shade val="90000"/>
                <a:hueOff val="0"/>
                <a:satOff val="-5454"/>
                <a:lumOff val="7428"/>
                <a:alphaOff val="0"/>
              </a:schemeClr>
            </a:lnRef>
            <a:fillRef idx="1">
              <a:schemeClr val="accent2">
                <a:shade val="90000"/>
                <a:hueOff val="0"/>
                <a:satOff val="-5454"/>
                <a:lumOff val="7428"/>
                <a:alphaOff val="0"/>
              </a:schemeClr>
            </a:fillRef>
            <a:effectRef idx="0">
              <a:schemeClr val="accent2">
                <a:shade val="90000"/>
                <a:hueOff val="0"/>
                <a:satOff val="-5454"/>
                <a:lumOff val="7428"/>
                <a:alphaOff val="0"/>
              </a:schemeClr>
            </a:effectRef>
            <a:fontRef idx="minor">
              <a:schemeClr val="lt1"/>
            </a:fontRef>
          </p:style>
          <p:txBody>
            <a:bodyPr lIns="-1" tIns="65036" rIns="76855" bIns="65037" spcCol="1270" anchor="ctr"/>
            <a:lstStyle/>
            <a:p>
              <a:pPr algn="ctr" defTabSz="311150">
                <a:lnSpc>
                  <a:spcPct val="90000"/>
                </a:lnSpc>
                <a:spcAft>
                  <a:spcPct val="35000"/>
                </a:spcAft>
                <a:defRPr/>
              </a:pPr>
              <a:endParaRPr lang="en-US" sz="700" dirty="0"/>
            </a:p>
          </p:txBody>
        </p:sp>
        <p:sp>
          <p:nvSpPr>
            <p:cNvPr id="13" name="Freeform 12">
              <a:extLst>
                <a:ext uri="{FF2B5EF4-FFF2-40B4-BE49-F238E27FC236}">
                  <a16:creationId xmlns:a16="http://schemas.microsoft.com/office/drawing/2014/main" id="{1419431D-C682-1DCD-13CE-1F7184DF0822}"/>
                </a:ext>
              </a:extLst>
            </p:cNvPr>
            <p:cNvSpPr/>
            <p:nvPr/>
          </p:nvSpPr>
          <p:spPr>
            <a:xfrm>
              <a:off x="6592994" y="1581065"/>
              <a:ext cx="1627372" cy="1073084"/>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11830"/>
                <a:lumOff val="19192"/>
                <a:alphaOff val="0"/>
              </a:schemeClr>
            </a:fillRef>
            <a:effectRef idx="0">
              <a:schemeClr val="accent2">
                <a:shade val="50000"/>
                <a:hueOff val="0"/>
                <a:satOff val="-11830"/>
                <a:lumOff val="19192"/>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Tracking Student Status, Academic Records and Progress</a:t>
              </a:r>
            </a:p>
          </p:txBody>
        </p:sp>
        <p:sp>
          <p:nvSpPr>
            <p:cNvPr id="14" name="Freeform 13">
              <a:extLst>
                <a:ext uri="{FF2B5EF4-FFF2-40B4-BE49-F238E27FC236}">
                  <a16:creationId xmlns:a16="http://schemas.microsoft.com/office/drawing/2014/main" id="{8FAD3AF7-0965-5933-3A8F-35E1E9B72319}"/>
                </a:ext>
              </a:extLst>
            </p:cNvPr>
            <p:cNvSpPr/>
            <p:nvPr/>
          </p:nvSpPr>
          <p:spPr>
            <a:xfrm rot="4909091">
              <a:off x="7047886" y="2718410"/>
              <a:ext cx="257159" cy="325475"/>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0" y="65037"/>
                  </a:moveTo>
                  <a:lnTo>
                    <a:pt x="128092" y="65037"/>
                  </a:lnTo>
                  <a:lnTo>
                    <a:pt x="128092" y="0"/>
                  </a:lnTo>
                  <a:lnTo>
                    <a:pt x="256183" y="162593"/>
                  </a:lnTo>
                  <a:lnTo>
                    <a:pt x="128092" y="325185"/>
                  </a:lnTo>
                  <a:lnTo>
                    <a:pt x="128092" y="260148"/>
                  </a:lnTo>
                  <a:lnTo>
                    <a:pt x="0" y="260148"/>
                  </a:lnTo>
                  <a:lnTo>
                    <a:pt x="0" y="65037"/>
                  </a:lnTo>
                  <a:close/>
                </a:path>
              </a:pathLst>
            </a:custGeom>
          </p:spPr>
          <p:style>
            <a:lnRef idx="0">
              <a:schemeClr val="accent2">
                <a:shade val="90000"/>
                <a:hueOff val="0"/>
                <a:satOff val="-10909"/>
                <a:lumOff val="14857"/>
                <a:alphaOff val="0"/>
              </a:schemeClr>
            </a:lnRef>
            <a:fillRef idx="1">
              <a:schemeClr val="accent2">
                <a:shade val="90000"/>
                <a:hueOff val="0"/>
                <a:satOff val="-10909"/>
                <a:lumOff val="14857"/>
                <a:alphaOff val="0"/>
              </a:schemeClr>
            </a:fillRef>
            <a:effectRef idx="0">
              <a:schemeClr val="accent2">
                <a:shade val="90000"/>
                <a:hueOff val="0"/>
                <a:satOff val="-10909"/>
                <a:lumOff val="14857"/>
                <a:alphaOff val="0"/>
              </a:schemeClr>
            </a:effectRef>
            <a:fontRef idx="minor">
              <a:schemeClr val="lt1"/>
            </a:fontRef>
          </p:style>
          <p:txBody>
            <a:bodyPr lIns="0" tIns="65035" rIns="76854" bIns="65038" spcCol="1270" anchor="ctr"/>
            <a:lstStyle/>
            <a:p>
              <a:pPr algn="ctr" defTabSz="311150">
                <a:lnSpc>
                  <a:spcPct val="90000"/>
                </a:lnSpc>
                <a:spcAft>
                  <a:spcPct val="35000"/>
                </a:spcAft>
                <a:defRPr/>
              </a:pPr>
              <a:endParaRPr lang="en-US" sz="700" dirty="0"/>
            </a:p>
          </p:txBody>
        </p:sp>
        <p:sp>
          <p:nvSpPr>
            <p:cNvPr id="15" name="Freeform 14">
              <a:extLst>
                <a:ext uri="{FF2B5EF4-FFF2-40B4-BE49-F238E27FC236}">
                  <a16:creationId xmlns:a16="http://schemas.microsoft.com/office/drawing/2014/main" id="{E2831188-2005-AEF9-C081-84F283F2D0B5}"/>
                </a:ext>
              </a:extLst>
            </p:cNvPr>
            <p:cNvSpPr/>
            <p:nvPr/>
          </p:nvSpPr>
          <p:spPr>
            <a:xfrm>
              <a:off x="6799392" y="3122432"/>
              <a:ext cx="1157419" cy="963553"/>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17745"/>
                <a:lumOff val="28788"/>
                <a:alphaOff val="0"/>
              </a:schemeClr>
            </a:fillRef>
            <a:effectRef idx="0">
              <a:schemeClr val="accent2">
                <a:shade val="50000"/>
                <a:hueOff val="0"/>
                <a:satOff val="-17745"/>
                <a:lumOff val="28788"/>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Academic Advising</a:t>
              </a:r>
            </a:p>
          </p:txBody>
        </p:sp>
        <p:sp>
          <p:nvSpPr>
            <p:cNvPr id="16" name="Freeform 15">
              <a:extLst>
                <a:ext uri="{FF2B5EF4-FFF2-40B4-BE49-F238E27FC236}">
                  <a16:creationId xmlns:a16="http://schemas.microsoft.com/office/drawing/2014/main" id="{CACA5606-AAA6-CA35-9F18-9F8DC34D9A38}"/>
                </a:ext>
              </a:extLst>
            </p:cNvPr>
            <p:cNvSpPr/>
            <p:nvPr/>
          </p:nvSpPr>
          <p:spPr>
            <a:xfrm rot="17672727">
              <a:off x="6854189" y="4093100"/>
              <a:ext cx="257159" cy="325475"/>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256183" y="260148"/>
                  </a:moveTo>
                  <a:lnTo>
                    <a:pt x="128091" y="260148"/>
                  </a:lnTo>
                  <a:lnTo>
                    <a:pt x="128091" y="325185"/>
                  </a:lnTo>
                  <a:lnTo>
                    <a:pt x="0" y="162592"/>
                  </a:lnTo>
                  <a:lnTo>
                    <a:pt x="128091" y="0"/>
                  </a:lnTo>
                  <a:lnTo>
                    <a:pt x="128091" y="65037"/>
                  </a:lnTo>
                  <a:lnTo>
                    <a:pt x="256183" y="65037"/>
                  </a:lnTo>
                  <a:lnTo>
                    <a:pt x="256183" y="260148"/>
                  </a:lnTo>
                  <a:close/>
                </a:path>
              </a:pathLst>
            </a:custGeom>
          </p:spPr>
          <p:style>
            <a:lnRef idx="0">
              <a:schemeClr val="accent2">
                <a:shade val="90000"/>
                <a:hueOff val="0"/>
                <a:satOff val="-16363"/>
                <a:lumOff val="22285"/>
                <a:alphaOff val="0"/>
              </a:schemeClr>
            </a:lnRef>
            <a:fillRef idx="1">
              <a:schemeClr val="accent2">
                <a:shade val="90000"/>
                <a:hueOff val="0"/>
                <a:satOff val="-16363"/>
                <a:lumOff val="22285"/>
                <a:alphaOff val="0"/>
              </a:schemeClr>
            </a:fillRef>
            <a:effectRef idx="0">
              <a:schemeClr val="accent2">
                <a:shade val="90000"/>
                <a:hueOff val="0"/>
                <a:satOff val="-16363"/>
                <a:lumOff val="22285"/>
                <a:alphaOff val="0"/>
              </a:schemeClr>
            </a:effectRef>
            <a:fontRef idx="minor">
              <a:schemeClr val="lt1"/>
            </a:fontRef>
          </p:style>
          <p:txBody>
            <a:bodyPr lIns="76855" tIns="65036" rIns="0" bIns="65037" spcCol="1270" anchor="ctr"/>
            <a:lstStyle/>
            <a:p>
              <a:pPr algn="ctr" defTabSz="311150">
                <a:lnSpc>
                  <a:spcPct val="90000"/>
                </a:lnSpc>
                <a:spcAft>
                  <a:spcPct val="35000"/>
                </a:spcAft>
                <a:defRPr/>
              </a:pPr>
              <a:endParaRPr lang="en-US" sz="700" dirty="0"/>
            </a:p>
          </p:txBody>
        </p:sp>
        <p:sp>
          <p:nvSpPr>
            <p:cNvPr id="17" name="Freeform 16">
              <a:extLst>
                <a:ext uri="{FF2B5EF4-FFF2-40B4-BE49-F238E27FC236}">
                  <a16:creationId xmlns:a16="http://schemas.microsoft.com/office/drawing/2014/main" id="{1EA65E5C-6A33-1868-E98D-141CDA58591F}"/>
                </a:ext>
              </a:extLst>
            </p:cNvPr>
            <p:cNvSpPr/>
            <p:nvPr/>
          </p:nvSpPr>
          <p:spPr>
            <a:xfrm>
              <a:off x="6197661" y="4438388"/>
              <a:ext cx="1293960" cy="963552"/>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23660"/>
                <a:lumOff val="38384"/>
                <a:alphaOff val="0"/>
              </a:schemeClr>
            </a:fillRef>
            <a:effectRef idx="0">
              <a:schemeClr val="accent2">
                <a:shade val="50000"/>
                <a:hueOff val="0"/>
                <a:satOff val="-23660"/>
                <a:lumOff val="38384"/>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Grades and Assessment</a:t>
              </a:r>
            </a:p>
          </p:txBody>
        </p:sp>
        <p:sp>
          <p:nvSpPr>
            <p:cNvPr id="18" name="Freeform 17">
              <a:extLst>
                <a:ext uri="{FF2B5EF4-FFF2-40B4-BE49-F238E27FC236}">
                  <a16:creationId xmlns:a16="http://schemas.microsoft.com/office/drawing/2014/main" id="{E54E3E61-32FC-0966-A9A7-42B87F11A205}"/>
                </a:ext>
              </a:extLst>
            </p:cNvPr>
            <p:cNvSpPr/>
            <p:nvPr/>
          </p:nvSpPr>
          <p:spPr>
            <a:xfrm rot="19636364">
              <a:off x="5948395" y="5144782"/>
              <a:ext cx="257204" cy="325418"/>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256183" y="260148"/>
                  </a:moveTo>
                  <a:lnTo>
                    <a:pt x="128091" y="260148"/>
                  </a:lnTo>
                  <a:lnTo>
                    <a:pt x="128091" y="325185"/>
                  </a:lnTo>
                  <a:lnTo>
                    <a:pt x="0" y="162592"/>
                  </a:lnTo>
                  <a:lnTo>
                    <a:pt x="128091" y="0"/>
                  </a:lnTo>
                  <a:lnTo>
                    <a:pt x="128091" y="65037"/>
                  </a:lnTo>
                  <a:lnTo>
                    <a:pt x="256183" y="65037"/>
                  </a:lnTo>
                  <a:lnTo>
                    <a:pt x="256183" y="260148"/>
                  </a:lnTo>
                  <a:close/>
                </a:path>
              </a:pathLst>
            </a:custGeom>
          </p:spPr>
          <p:style>
            <a:lnRef idx="0">
              <a:schemeClr val="accent2">
                <a:shade val="90000"/>
                <a:hueOff val="0"/>
                <a:satOff val="-21817"/>
                <a:lumOff val="29713"/>
                <a:alphaOff val="0"/>
              </a:schemeClr>
            </a:lnRef>
            <a:fillRef idx="1">
              <a:schemeClr val="accent2">
                <a:shade val="90000"/>
                <a:hueOff val="0"/>
                <a:satOff val="-21817"/>
                <a:lumOff val="29713"/>
                <a:alphaOff val="0"/>
              </a:schemeClr>
            </a:fillRef>
            <a:effectRef idx="0">
              <a:schemeClr val="accent2">
                <a:shade val="90000"/>
                <a:hueOff val="0"/>
                <a:satOff val="-21817"/>
                <a:lumOff val="29713"/>
                <a:alphaOff val="0"/>
              </a:schemeClr>
            </a:effectRef>
            <a:fontRef idx="minor">
              <a:schemeClr val="lt1"/>
            </a:fontRef>
          </p:style>
          <p:txBody>
            <a:bodyPr lIns="76854" tIns="65038" rIns="1" bIns="65036" spcCol="1270" anchor="ctr"/>
            <a:lstStyle/>
            <a:p>
              <a:pPr algn="ctr" defTabSz="311150">
                <a:lnSpc>
                  <a:spcPct val="90000"/>
                </a:lnSpc>
                <a:spcAft>
                  <a:spcPct val="35000"/>
                </a:spcAft>
                <a:defRPr/>
              </a:pPr>
              <a:endParaRPr lang="en-US" sz="700" dirty="0"/>
            </a:p>
          </p:txBody>
        </p:sp>
        <p:sp>
          <p:nvSpPr>
            <p:cNvPr id="19" name="Freeform 18">
              <a:extLst>
                <a:ext uri="{FF2B5EF4-FFF2-40B4-BE49-F238E27FC236}">
                  <a16:creationId xmlns:a16="http://schemas.microsoft.com/office/drawing/2014/main" id="{E3114849-B16B-8337-1264-922C00C25A76}"/>
                </a:ext>
              </a:extLst>
            </p:cNvPr>
            <p:cNvSpPr/>
            <p:nvPr/>
          </p:nvSpPr>
          <p:spPr>
            <a:xfrm>
              <a:off x="4979910" y="5220977"/>
              <a:ext cx="1112964" cy="963553"/>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29575"/>
                <a:lumOff val="47980"/>
                <a:alphaOff val="0"/>
              </a:schemeClr>
            </a:fillRef>
            <a:effectRef idx="0">
              <a:schemeClr val="accent2">
                <a:shade val="50000"/>
                <a:hueOff val="0"/>
                <a:satOff val="-29575"/>
                <a:lumOff val="47980"/>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Access to Facilities / Resources </a:t>
              </a:r>
            </a:p>
          </p:txBody>
        </p:sp>
        <p:sp>
          <p:nvSpPr>
            <p:cNvPr id="20" name="Freeform 19">
              <a:extLst>
                <a:ext uri="{FF2B5EF4-FFF2-40B4-BE49-F238E27FC236}">
                  <a16:creationId xmlns:a16="http://schemas.microsoft.com/office/drawing/2014/main" id="{1C3F3907-8CF3-C993-D962-723A0DC45A99}"/>
                </a:ext>
              </a:extLst>
            </p:cNvPr>
            <p:cNvSpPr/>
            <p:nvPr/>
          </p:nvSpPr>
          <p:spPr>
            <a:xfrm rot="21600000">
              <a:off x="4617919" y="5540045"/>
              <a:ext cx="255616" cy="325417"/>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256183" y="260148"/>
                  </a:moveTo>
                  <a:lnTo>
                    <a:pt x="128091" y="260148"/>
                  </a:lnTo>
                  <a:lnTo>
                    <a:pt x="128091" y="325185"/>
                  </a:lnTo>
                  <a:lnTo>
                    <a:pt x="0" y="162592"/>
                  </a:lnTo>
                  <a:lnTo>
                    <a:pt x="128091" y="0"/>
                  </a:lnTo>
                  <a:lnTo>
                    <a:pt x="128091" y="65037"/>
                  </a:lnTo>
                  <a:lnTo>
                    <a:pt x="256183" y="65037"/>
                  </a:lnTo>
                  <a:lnTo>
                    <a:pt x="256183" y="260148"/>
                  </a:lnTo>
                  <a:close/>
                </a:path>
              </a:pathLst>
            </a:custGeom>
          </p:spPr>
          <p:style>
            <a:lnRef idx="0">
              <a:schemeClr val="accent2">
                <a:shade val="90000"/>
                <a:hueOff val="0"/>
                <a:satOff val="-27272"/>
                <a:lumOff val="37142"/>
                <a:alphaOff val="0"/>
              </a:schemeClr>
            </a:lnRef>
            <a:fillRef idx="1">
              <a:schemeClr val="accent2">
                <a:shade val="90000"/>
                <a:hueOff val="0"/>
                <a:satOff val="-27272"/>
                <a:lumOff val="37142"/>
                <a:alphaOff val="0"/>
              </a:schemeClr>
            </a:fillRef>
            <a:effectRef idx="0">
              <a:schemeClr val="accent2">
                <a:shade val="90000"/>
                <a:hueOff val="0"/>
                <a:satOff val="-27272"/>
                <a:lumOff val="37142"/>
                <a:alphaOff val="0"/>
              </a:schemeClr>
            </a:effectRef>
            <a:fontRef idx="minor">
              <a:schemeClr val="lt1"/>
            </a:fontRef>
          </p:style>
          <p:txBody>
            <a:bodyPr lIns="76855" tIns="65038" rIns="1" bIns="65037" spcCol="1270" anchor="ctr"/>
            <a:lstStyle/>
            <a:p>
              <a:pPr algn="ctr" defTabSz="311150">
                <a:lnSpc>
                  <a:spcPct val="90000"/>
                </a:lnSpc>
                <a:spcAft>
                  <a:spcPct val="35000"/>
                </a:spcAft>
                <a:defRPr/>
              </a:pPr>
              <a:endParaRPr lang="en-US" sz="700" dirty="0"/>
            </a:p>
          </p:txBody>
        </p:sp>
        <p:sp>
          <p:nvSpPr>
            <p:cNvPr id="21" name="Freeform 20">
              <a:extLst>
                <a:ext uri="{FF2B5EF4-FFF2-40B4-BE49-F238E27FC236}">
                  <a16:creationId xmlns:a16="http://schemas.microsoft.com/office/drawing/2014/main" id="{D12AB3BB-B4AD-CDF3-005C-387868A014C0}"/>
                </a:ext>
              </a:extLst>
            </p:cNvPr>
            <p:cNvSpPr/>
            <p:nvPr/>
          </p:nvSpPr>
          <p:spPr>
            <a:xfrm>
              <a:off x="3343011" y="5246376"/>
              <a:ext cx="1279671" cy="963553"/>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29575"/>
                <a:lumOff val="47980"/>
                <a:alphaOff val="0"/>
              </a:schemeClr>
            </a:fillRef>
            <a:effectRef idx="0">
              <a:schemeClr val="accent2">
                <a:shade val="50000"/>
                <a:hueOff val="0"/>
                <a:satOff val="-29575"/>
                <a:lumOff val="47980"/>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Participation in Activities</a:t>
              </a:r>
            </a:p>
          </p:txBody>
        </p:sp>
        <p:sp>
          <p:nvSpPr>
            <p:cNvPr id="22" name="Freeform 21">
              <a:extLst>
                <a:ext uri="{FF2B5EF4-FFF2-40B4-BE49-F238E27FC236}">
                  <a16:creationId xmlns:a16="http://schemas.microsoft.com/office/drawing/2014/main" id="{EA57AD00-2D3A-600A-9120-B3804A372A99}"/>
                </a:ext>
              </a:extLst>
            </p:cNvPr>
            <p:cNvSpPr/>
            <p:nvPr/>
          </p:nvSpPr>
          <p:spPr>
            <a:xfrm rot="23563636">
              <a:off x="3284267" y="5152719"/>
              <a:ext cx="257204" cy="325417"/>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256183" y="260148"/>
                  </a:moveTo>
                  <a:lnTo>
                    <a:pt x="128091" y="260148"/>
                  </a:lnTo>
                  <a:lnTo>
                    <a:pt x="128091" y="325185"/>
                  </a:lnTo>
                  <a:lnTo>
                    <a:pt x="0" y="162592"/>
                  </a:lnTo>
                  <a:lnTo>
                    <a:pt x="128091" y="0"/>
                  </a:lnTo>
                  <a:lnTo>
                    <a:pt x="128091" y="65037"/>
                  </a:lnTo>
                  <a:lnTo>
                    <a:pt x="256183" y="65037"/>
                  </a:lnTo>
                  <a:lnTo>
                    <a:pt x="256183" y="260148"/>
                  </a:lnTo>
                  <a:close/>
                </a:path>
              </a:pathLst>
            </a:custGeom>
          </p:spPr>
          <p:style>
            <a:lnRef idx="0">
              <a:schemeClr val="accent2">
                <a:shade val="90000"/>
                <a:hueOff val="0"/>
                <a:satOff val="-27272"/>
                <a:lumOff val="37142"/>
                <a:alphaOff val="0"/>
              </a:schemeClr>
            </a:lnRef>
            <a:fillRef idx="1">
              <a:schemeClr val="accent2">
                <a:shade val="90000"/>
                <a:hueOff val="0"/>
                <a:satOff val="-27272"/>
                <a:lumOff val="37142"/>
                <a:alphaOff val="0"/>
              </a:schemeClr>
            </a:fillRef>
            <a:effectRef idx="0">
              <a:schemeClr val="accent2">
                <a:shade val="90000"/>
                <a:hueOff val="0"/>
                <a:satOff val="-27272"/>
                <a:lumOff val="37142"/>
                <a:alphaOff val="0"/>
              </a:schemeClr>
            </a:effectRef>
            <a:fontRef idx="minor">
              <a:schemeClr val="lt1"/>
            </a:fontRef>
          </p:style>
          <p:txBody>
            <a:bodyPr lIns="76855" tIns="65036" rIns="0" bIns="65037" spcCol="1270" anchor="ctr"/>
            <a:lstStyle/>
            <a:p>
              <a:pPr algn="ctr" defTabSz="311150">
                <a:lnSpc>
                  <a:spcPct val="90000"/>
                </a:lnSpc>
                <a:spcAft>
                  <a:spcPct val="35000"/>
                </a:spcAft>
                <a:defRPr/>
              </a:pPr>
              <a:endParaRPr lang="en-US" sz="700" dirty="0"/>
            </a:p>
          </p:txBody>
        </p:sp>
        <p:sp>
          <p:nvSpPr>
            <p:cNvPr id="23" name="Freeform 22">
              <a:extLst>
                <a:ext uri="{FF2B5EF4-FFF2-40B4-BE49-F238E27FC236}">
                  <a16:creationId xmlns:a16="http://schemas.microsoft.com/office/drawing/2014/main" id="{31DE6EA7-999E-1694-937C-71A7088520B1}"/>
                </a:ext>
              </a:extLst>
            </p:cNvPr>
            <p:cNvSpPr/>
            <p:nvPr/>
          </p:nvSpPr>
          <p:spPr>
            <a:xfrm>
              <a:off x="1912511" y="4438388"/>
              <a:ext cx="1366993" cy="963552"/>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23660"/>
                <a:lumOff val="38384"/>
                <a:alphaOff val="0"/>
              </a:schemeClr>
            </a:fillRef>
            <a:effectRef idx="0">
              <a:schemeClr val="accent2">
                <a:shade val="50000"/>
                <a:hueOff val="0"/>
                <a:satOff val="-23660"/>
                <a:lumOff val="38384"/>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Compilation of e-Portfolio and Student Achievement</a:t>
              </a:r>
            </a:p>
          </p:txBody>
        </p:sp>
        <p:sp>
          <p:nvSpPr>
            <p:cNvPr id="24" name="Freeform 23">
              <a:extLst>
                <a:ext uri="{FF2B5EF4-FFF2-40B4-BE49-F238E27FC236}">
                  <a16:creationId xmlns:a16="http://schemas.microsoft.com/office/drawing/2014/main" id="{2FB7F566-F29E-1F8A-9FDE-D202CC419ED0}"/>
                </a:ext>
              </a:extLst>
            </p:cNvPr>
            <p:cNvSpPr/>
            <p:nvPr/>
          </p:nvSpPr>
          <p:spPr>
            <a:xfrm rot="25527273">
              <a:off x="2372960" y="4106592"/>
              <a:ext cx="255572" cy="325474"/>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256183" y="260148"/>
                  </a:moveTo>
                  <a:lnTo>
                    <a:pt x="128091" y="260148"/>
                  </a:lnTo>
                  <a:lnTo>
                    <a:pt x="128091" y="325185"/>
                  </a:lnTo>
                  <a:lnTo>
                    <a:pt x="0" y="162592"/>
                  </a:lnTo>
                  <a:lnTo>
                    <a:pt x="128091" y="0"/>
                  </a:lnTo>
                  <a:lnTo>
                    <a:pt x="128091" y="65037"/>
                  </a:lnTo>
                  <a:lnTo>
                    <a:pt x="256183" y="65037"/>
                  </a:lnTo>
                  <a:lnTo>
                    <a:pt x="256183" y="260148"/>
                  </a:lnTo>
                  <a:close/>
                </a:path>
              </a:pathLst>
            </a:custGeom>
          </p:spPr>
          <p:style>
            <a:lnRef idx="0">
              <a:schemeClr val="accent2">
                <a:shade val="90000"/>
                <a:hueOff val="0"/>
                <a:satOff val="-21817"/>
                <a:lumOff val="29713"/>
                <a:alphaOff val="0"/>
              </a:schemeClr>
            </a:lnRef>
            <a:fillRef idx="1">
              <a:schemeClr val="accent2">
                <a:shade val="90000"/>
                <a:hueOff val="0"/>
                <a:satOff val="-21817"/>
                <a:lumOff val="29713"/>
                <a:alphaOff val="0"/>
              </a:schemeClr>
            </a:fillRef>
            <a:effectRef idx="0">
              <a:schemeClr val="accent2">
                <a:shade val="90000"/>
                <a:hueOff val="0"/>
                <a:satOff val="-21817"/>
                <a:lumOff val="29713"/>
                <a:alphaOff val="0"/>
              </a:schemeClr>
            </a:effectRef>
            <a:fontRef idx="minor">
              <a:schemeClr val="lt1"/>
            </a:fontRef>
          </p:style>
          <p:txBody>
            <a:bodyPr lIns="76855" tIns="65036" rIns="-1" bIns="65037" spcCol="1270" anchor="ctr"/>
            <a:lstStyle/>
            <a:p>
              <a:pPr algn="ctr" defTabSz="311150">
                <a:lnSpc>
                  <a:spcPct val="90000"/>
                </a:lnSpc>
                <a:spcAft>
                  <a:spcPct val="35000"/>
                </a:spcAft>
                <a:defRPr/>
              </a:pPr>
              <a:endParaRPr lang="en-US" sz="700" dirty="0"/>
            </a:p>
          </p:txBody>
        </p:sp>
        <p:sp>
          <p:nvSpPr>
            <p:cNvPr id="25" name="Freeform 24">
              <a:extLst>
                <a:ext uri="{FF2B5EF4-FFF2-40B4-BE49-F238E27FC236}">
                  <a16:creationId xmlns:a16="http://schemas.microsoft.com/office/drawing/2014/main" id="{41073BCF-8007-6C89-7F7B-DDF196A676A2}"/>
                </a:ext>
              </a:extLst>
            </p:cNvPr>
            <p:cNvSpPr/>
            <p:nvPr/>
          </p:nvSpPr>
          <p:spPr>
            <a:xfrm>
              <a:off x="1715638" y="3122432"/>
              <a:ext cx="1168533" cy="963553"/>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17745"/>
                <a:lumOff val="28788"/>
                <a:alphaOff val="0"/>
              </a:schemeClr>
            </a:fillRef>
            <a:effectRef idx="0">
              <a:schemeClr val="accent2">
                <a:shade val="50000"/>
                <a:hueOff val="0"/>
                <a:satOff val="-17745"/>
                <a:lumOff val="28788"/>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Student Survey and Feedback</a:t>
              </a:r>
            </a:p>
          </p:txBody>
        </p:sp>
        <p:sp>
          <p:nvSpPr>
            <p:cNvPr id="26" name="Freeform 25">
              <a:extLst>
                <a:ext uri="{FF2B5EF4-FFF2-40B4-BE49-F238E27FC236}">
                  <a16:creationId xmlns:a16="http://schemas.microsoft.com/office/drawing/2014/main" id="{C8612F0A-824E-AA7D-EB6B-98ED53067EAE}"/>
                </a:ext>
              </a:extLst>
            </p:cNvPr>
            <p:cNvSpPr/>
            <p:nvPr/>
          </p:nvSpPr>
          <p:spPr>
            <a:xfrm rot="16690909">
              <a:off x="2170531" y="2732696"/>
              <a:ext cx="257159" cy="325475"/>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0" y="65037"/>
                  </a:moveTo>
                  <a:lnTo>
                    <a:pt x="128092" y="65037"/>
                  </a:lnTo>
                  <a:lnTo>
                    <a:pt x="128092" y="0"/>
                  </a:lnTo>
                  <a:lnTo>
                    <a:pt x="256183" y="162593"/>
                  </a:lnTo>
                  <a:lnTo>
                    <a:pt x="128092" y="325185"/>
                  </a:lnTo>
                  <a:lnTo>
                    <a:pt x="128092" y="260148"/>
                  </a:lnTo>
                  <a:lnTo>
                    <a:pt x="0" y="260148"/>
                  </a:lnTo>
                  <a:lnTo>
                    <a:pt x="0" y="65037"/>
                  </a:lnTo>
                  <a:close/>
                </a:path>
              </a:pathLst>
            </a:custGeom>
          </p:spPr>
          <p:style>
            <a:lnRef idx="0">
              <a:schemeClr val="accent2">
                <a:shade val="90000"/>
                <a:hueOff val="0"/>
                <a:satOff val="-16363"/>
                <a:lumOff val="22285"/>
                <a:alphaOff val="0"/>
              </a:schemeClr>
            </a:lnRef>
            <a:fillRef idx="1">
              <a:schemeClr val="accent2">
                <a:shade val="90000"/>
                <a:hueOff val="0"/>
                <a:satOff val="-16363"/>
                <a:lumOff val="22285"/>
                <a:alphaOff val="0"/>
              </a:schemeClr>
            </a:fillRef>
            <a:effectRef idx="0">
              <a:schemeClr val="accent2">
                <a:shade val="90000"/>
                <a:hueOff val="0"/>
                <a:satOff val="-16363"/>
                <a:lumOff val="22285"/>
                <a:alphaOff val="0"/>
              </a:schemeClr>
            </a:effectRef>
            <a:fontRef idx="minor">
              <a:schemeClr val="lt1"/>
            </a:fontRef>
          </p:style>
          <p:txBody>
            <a:bodyPr lIns="-1" tIns="65037" rIns="76855" bIns="65036" spcCol="1270" anchor="ctr"/>
            <a:lstStyle/>
            <a:p>
              <a:pPr algn="ctr" defTabSz="311150">
                <a:lnSpc>
                  <a:spcPct val="90000"/>
                </a:lnSpc>
                <a:spcAft>
                  <a:spcPct val="35000"/>
                </a:spcAft>
                <a:defRPr/>
              </a:pPr>
              <a:endParaRPr lang="en-US" sz="700" dirty="0"/>
            </a:p>
          </p:txBody>
        </p:sp>
        <p:sp>
          <p:nvSpPr>
            <p:cNvPr id="27" name="Freeform 26">
              <a:extLst>
                <a:ext uri="{FF2B5EF4-FFF2-40B4-BE49-F238E27FC236}">
                  <a16:creationId xmlns:a16="http://schemas.microsoft.com/office/drawing/2014/main" id="{48197F05-55A1-5C7F-0AAE-C54AC148E7B8}"/>
                </a:ext>
              </a:extLst>
            </p:cNvPr>
            <p:cNvSpPr/>
            <p:nvPr/>
          </p:nvSpPr>
          <p:spPr>
            <a:xfrm>
              <a:off x="1529879" y="1690595"/>
              <a:ext cx="1354292" cy="963553"/>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11830"/>
                <a:lumOff val="19192"/>
                <a:alphaOff val="0"/>
              </a:schemeClr>
            </a:fillRef>
            <a:effectRef idx="0">
              <a:schemeClr val="accent2">
                <a:shade val="50000"/>
                <a:hueOff val="0"/>
                <a:satOff val="-11830"/>
                <a:lumOff val="19192"/>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Student Finance, Scholarships and Financial Aids</a:t>
              </a:r>
            </a:p>
          </p:txBody>
        </p:sp>
        <p:sp>
          <p:nvSpPr>
            <p:cNvPr id="28" name="Freeform 27">
              <a:extLst>
                <a:ext uri="{FF2B5EF4-FFF2-40B4-BE49-F238E27FC236}">
                  <a16:creationId xmlns:a16="http://schemas.microsoft.com/office/drawing/2014/main" id="{4F987720-CB1D-1476-4604-C36F40FBC30C}"/>
                </a:ext>
              </a:extLst>
            </p:cNvPr>
            <p:cNvSpPr/>
            <p:nvPr/>
          </p:nvSpPr>
          <p:spPr>
            <a:xfrm rot="18654545">
              <a:off x="2744478" y="1468330"/>
              <a:ext cx="255572" cy="325474"/>
            </a:xfrm>
            <a:custGeom>
              <a:avLst/>
              <a:gdLst>
                <a:gd name="connsiteX0" fmla="*/ 0 w 256183"/>
                <a:gd name="connsiteY0" fmla="*/ 65037 h 325185"/>
                <a:gd name="connsiteX1" fmla="*/ 128092 w 256183"/>
                <a:gd name="connsiteY1" fmla="*/ 65037 h 325185"/>
                <a:gd name="connsiteX2" fmla="*/ 128092 w 256183"/>
                <a:gd name="connsiteY2" fmla="*/ 0 h 325185"/>
                <a:gd name="connsiteX3" fmla="*/ 256183 w 256183"/>
                <a:gd name="connsiteY3" fmla="*/ 162593 h 325185"/>
                <a:gd name="connsiteX4" fmla="*/ 128092 w 256183"/>
                <a:gd name="connsiteY4" fmla="*/ 325185 h 325185"/>
                <a:gd name="connsiteX5" fmla="*/ 128092 w 256183"/>
                <a:gd name="connsiteY5" fmla="*/ 260148 h 325185"/>
                <a:gd name="connsiteX6" fmla="*/ 0 w 256183"/>
                <a:gd name="connsiteY6" fmla="*/ 260148 h 325185"/>
                <a:gd name="connsiteX7" fmla="*/ 0 w 25618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183" h="325185">
                  <a:moveTo>
                    <a:pt x="0" y="65037"/>
                  </a:moveTo>
                  <a:lnTo>
                    <a:pt x="128092" y="65037"/>
                  </a:lnTo>
                  <a:lnTo>
                    <a:pt x="128092" y="0"/>
                  </a:lnTo>
                  <a:lnTo>
                    <a:pt x="256183" y="162593"/>
                  </a:lnTo>
                  <a:lnTo>
                    <a:pt x="128092" y="325185"/>
                  </a:lnTo>
                  <a:lnTo>
                    <a:pt x="128092" y="260148"/>
                  </a:lnTo>
                  <a:lnTo>
                    <a:pt x="0" y="260148"/>
                  </a:lnTo>
                  <a:lnTo>
                    <a:pt x="0" y="65037"/>
                  </a:lnTo>
                  <a:close/>
                </a:path>
              </a:pathLst>
            </a:custGeom>
          </p:spPr>
          <p:style>
            <a:lnRef idx="0">
              <a:schemeClr val="accent2">
                <a:shade val="90000"/>
                <a:hueOff val="0"/>
                <a:satOff val="-10909"/>
                <a:lumOff val="14857"/>
                <a:alphaOff val="0"/>
              </a:schemeClr>
            </a:lnRef>
            <a:fillRef idx="1">
              <a:schemeClr val="accent2">
                <a:shade val="90000"/>
                <a:hueOff val="0"/>
                <a:satOff val="-10909"/>
                <a:lumOff val="14857"/>
                <a:alphaOff val="0"/>
              </a:schemeClr>
            </a:fillRef>
            <a:effectRef idx="0">
              <a:schemeClr val="accent2">
                <a:shade val="90000"/>
                <a:hueOff val="0"/>
                <a:satOff val="-10909"/>
                <a:lumOff val="14857"/>
                <a:alphaOff val="0"/>
              </a:schemeClr>
            </a:effectRef>
            <a:fontRef idx="minor">
              <a:schemeClr val="lt1"/>
            </a:fontRef>
          </p:style>
          <p:txBody>
            <a:bodyPr lIns="-1" tIns="65037" rIns="76855" bIns="65036" spcCol="1270" anchor="ctr"/>
            <a:lstStyle/>
            <a:p>
              <a:pPr algn="ctr" defTabSz="311150">
                <a:lnSpc>
                  <a:spcPct val="90000"/>
                </a:lnSpc>
                <a:spcAft>
                  <a:spcPct val="35000"/>
                </a:spcAft>
                <a:defRPr/>
              </a:pPr>
              <a:endParaRPr lang="en-US" sz="700" dirty="0"/>
            </a:p>
          </p:txBody>
        </p:sp>
        <p:sp>
          <p:nvSpPr>
            <p:cNvPr id="29" name="Freeform 28">
              <a:extLst>
                <a:ext uri="{FF2B5EF4-FFF2-40B4-BE49-F238E27FC236}">
                  <a16:creationId xmlns:a16="http://schemas.microsoft.com/office/drawing/2014/main" id="{51F2E473-06DF-471B-1614-A130E189DD13}"/>
                </a:ext>
              </a:extLst>
            </p:cNvPr>
            <p:cNvSpPr/>
            <p:nvPr/>
          </p:nvSpPr>
          <p:spPr>
            <a:xfrm>
              <a:off x="2614266" y="596876"/>
              <a:ext cx="1217751" cy="963552"/>
            </a:xfrm>
            <a:custGeom>
              <a:avLst/>
              <a:gdLst>
                <a:gd name="connsiteX0" fmla="*/ 0 w 963513"/>
                <a:gd name="connsiteY0" fmla="*/ 481757 h 963513"/>
                <a:gd name="connsiteX1" fmla="*/ 481757 w 963513"/>
                <a:gd name="connsiteY1" fmla="*/ 0 h 963513"/>
                <a:gd name="connsiteX2" fmla="*/ 963514 w 963513"/>
                <a:gd name="connsiteY2" fmla="*/ 481757 h 963513"/>
                <a:gd name="connsiteX3" fmla="*/ 481757 w 963513"/>
                <a:gd name="connsiteY3" fmla="*/ 963514 h 963513"/>
                <a:gd name="connsiteX4" fmla="*/ 0 w 963513"/>
                <a:gd name="connsiteY4" fmla="*/ 481757 h 96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13" h="963513">
                  <a:moveTo>
                    <a:pt x="0" y="481757"/>
                  </a:moveTo>
                  <a:cubicBezTo>
                    <a:pt x="0" y="215690"/>
                    <a:pt x="215690" y="0"/>
                    <a:pt x="481757" y="0"/>
                  </a:cubicBezTo>
                  <a:cubicBezTo>
                    <a:pt x="747824" y="0"/>
                    <a:pt x="963514" y="215690"/>
                    <a:pt x="963514" y="481757"/>
                  </a:cubicBezTo>
                  <a:cubicBezTo>
                    <a:pt x="963514" y="747824"/>
                    <a:pt x="747824" y="963514"/>
                    <a:pt x="481757" y="963514"/>
                  </a:cubicBezTo>
                  <a:cubicBezTo>
                    <a:pt x="215690" y="963514"/>
                    <a:pt x="0" y="747824"/>
                    <a:pt x="0" y="481757"/>
                  </a:cubicBezTo>
                  <a:close/>
                </a:path>
              </a:pathLst>
            </a:custGeom>
          </p:spPr>
          <p:style>
            <a:lnRef idx="2">
              <a:schemeClr val="lt1">
                <a:hueOff val="0"/>
                <a:satOff val="0"/>
                <a:lumOff val="0"/>
                <a:alphaOff val="0"/>
              </a:schemeClr>
            </a:lnRef>
            <a:fillRef idx="1">
              <a:schemeClr val="accent2">
                <a:shade val="50000"/>
                <a:hueOff val="0"/>
                <a:satOff val="-5915"/>
                <a:lumOff val="9596"/>
                <a:alphaOff val="0"/>
              </a:schemeClr>
            </a:fillRef>
            <a:effectRef idx="0">
              <a:schemeClr val="accent2">
                <a:shade val="50000"/>
                <a:hueOff val="0"/>
                <a:satOff val="-5915"/>
                <a:lumOff val="9596"/>
                <a:alphaOff val="0"/>
              </a:schemeClr>
            </a:effectRef>
            <a:fontRef idx="minor">
              <a:schemeClr val="lt1"/>
            </a:fontRef>
          </p:style>
          <p:txBody>
            <a:bodyPr lIns="151263" tIns="151263" rIns="151263" bIns="151263" spcCol="1270" anchor="ctr"/>
            <a:lstStyle/>
            <a:p>
              <a:pPr algn="ctr" defTabSz="355600">
                <a:lnSpc>
                  <a:spcPct val="90000"/>
                </a:lnSpc>
                <a:spcAft>
                  <a:spcPct val="35000"/>
                </a:spcAft>
                <a:defRPr/>
              </a:pPr>
              <a:r>
                <a:rPr lang="en-US" sz="1200" b="1" dirty="0"/>
                <a:t>Alumni Engagement</a:t>
              </a:r>
            </a:p>
          </p:txBody>
        </p:sp>
        <p:sp>
          <p:nvSpPr>
            <p:cNvPr id="30" name="Freeform 29">
              <a:extLst>
                <a:ext uri="{FF2B5EF4-FFF2-40B4-BE49-F238E27FC236}">
                  <a16:creationId xmlns:a16="http://schemas.microsoft.com/office/drawing/2014/main" id="{07D61660-7FF4-B57D-FA32-4D714C923B54}"/>
                </a:ext>
              </a:extLst>
            </p:cNvPr>
            <p:cNvSpPr/>
            <p:nvPr/>
          </p:nvSpPr>
          <p:spPr>
            <a:xfrm rot="20616814">
              <a:off x="3909813" y="714344"/>
              <a:ext cx="255616" cy="325417"/>
            </a:xfrm>
            <a:custGeom>
              <a:avLst/>
              <a:gdLst>
                <a:gd name="connsiteX0" fmla="*/ 0 w 256273"/>
                <a:gd name="connsiteY0" fmla="*/ 65037 h 325185"/>
                <a:gd name="connsiteX1" fmla="*/ 128137 w 256273"/>
                <a:gd name="connsiteY1" fmla="*/ 65037 h 325185"/>
                <a:gd name="connsiteX2" fmla="*/ 128137 w 256273"/>
                <a:gd name="connsiteY2" fmla="*/ 0 h 325185"/>
                <a:gd name="connsiteX3" fmla="*/ 256273 w 256273"/>
                <a:gd name="connsiteY3" fmla="*/ 162593 h 325185"/>
                <a:gd name="connsiteX4" fmla="*/ 128137 w 256273"/>
                <a:gd name="connsiteY4" fmla="*/ 325185 h 325185"/>
                <a:gd name="connsiteX5" fmla="*/ 128137 w 256273"/>
                <a:gd name="connsiteY5" fmla="*/ 260148 h 325185"/>
                <a:gd name="connsiteX6" fmla="*/ 0 w 256273"/>
                <a:gd name="connsiteY6" fmla="*/ 260148 h 325185"/>
                <a:gd name="connsiteX7" fmla="*/ 0 w 256273"/>
                <a:gd name="connsiteY7" fmla="*/ 65037 h 3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273" h="325185">
                  <a:moveTo>
                    <a:pt x="0" y="65037"/>
                  </a:moveTo>
                  <a:lnTo>
                    <a:pt x="128137" y="65037"/>
                  </a:lnTo>
                  <a:lnTo>
                    <a:pt x="128137" y="0"/>
                  </a:lnTo>
                  <a:lnTo>
                    <a:pt x="256273" y="162593"/>
                  </a:lnTo>
                  <a:lnTo>
                    <a:pt x="128137" y="325185"/>
                  </a:lnTo>
                  <a:lnTo>
                    <a:pt x="128137" y="260148"/>
                  </a:lnTo>
                  <a:lnTo>
                    <a:pt x="0" y="260148"/>
                  </a:lnTo>
                  <a:lnTo>
                    <a:pt x="0" y="65037"/>
                  </a:lnTo>
                  <a:close/>
                </a:path>
              </a:pathLst>
            </a:custGeom>
          </p:spPr>
          <p:style>
            <a:lnRef idx="0">
              <a:schemeClr val="accent2">
                <a:shade val="90000"/>
                <a:hueOff val="0"/>
                <a:satOff val="-5454"/>
                <a:lumOff val="7428"/>
                <a:alphaOff val="0"/>
              </a:schemeClr>
            </a:lnRef>
            <a:fillRef idx="1">
              <a:schemeClr val="accent2">
                <a:shade val="90000"/>
                <a:hueOff val="0"/>
                <a:satOff val="-5454"/>
                <a:lumOff val="7428"/>
                <a:alphaOff val="0"/>
              </a:schemeClr>
            </a:fillRef>
            <a:effectRef idx="0">
              <a:schemeClr val="accent2">
                <a:shade val="90000"/>
                <a:hueOff val="0"/>
                <a:satOff val="-5454"/>
                <a:lumOff val="7428"/>
                <a:alphaOff val="0"/>
              </a:schemeClr>
            </a:effectRef>
            <a:fontRef idx="minor">
              <a:schemeClr val="lt1"/>
            </a:fontRef>
          </p:style>
          <p:txBody>
            <a:bodyPr lIns="-1" tIns="65037" rIns="76882" bIns="65036" spcCol="1270" anchor="ctr"/>
            <a:lstStyle/>
            <a:p>
              <a:pPr algn="ctr" defTabSz="311150">
                <a:lnSpc>
                  <a:spcPct val="90000"/>
                </a:lnSpc>
                <a:spcAft>
                  <a:spcPct val="35000"/>
                </a:spcAft>
                <a:defRPr/>
              </a:pPr>
              <a:endParaRPr lang="en-US" sz="700" dirty="0"/>
            </a:p>
          </p:txBody>
        </p:sp>
      </p:grpSp>
      <p:graphicFrame>
        <p:nvGraphicFramePr>
          <p:cNvPr id="35" name="Diagram 34">
            <a:extLst>
              <a:ext uri="{FF2B5EF4-FFF2-40B4-BE49-F238E27FC236}">
                <a16:creationId xmlns:a16="http://schemas.microsoft.com/office/drawing/2014/main" id="{428F48AD-C492-C6B8-7120-7AA7E2F7A499}"/>
              </a:ext>
            </a:extLst>
          </p:cNvPr>
          <p:cNvGraphicFramePr/>
          <p:nvPr/>
        </p:nvGraphicFramePr>
        <p:xfrm>
          <a:off x="3932678" y="1645346"/>
          <a:ext cx="4770450" cy="3191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Oval 36">
            <a:extLst>
              <a:ext uri="{FF2B5EF4-FFF2-40B4-BE49-F238E27FC236}">
                <a16:creationId xmlns:a16="http://schemas.microsoft.com/office/drawing/2014/main" id="{9BBBD25D-EE74-F22D-0D66-43B01A20680A}"/>
              </a:ext>
            </a:extLst>
          </p:cNvPr>
          <p:cNvSpPr/>
          <p:nvPr/>
        </p:nvSpPr>
        <p:spPr>
          <a:xfrm>
            <a:off x="5383213" y="2554288"/>
            <a:ext cx="1885950" cy="129381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Student Life Cycle</a:t>
            </a:r>
          </a:p>
        </p:txBody>
      </p:sp>
      <p:grpSp>
        <p:nvGrpSpPr>
          <p:cNvPr id="21514" name="Group 39">
            <a:extLst>
              <a:ext uri="{FF2B5EF4-FFF2-40B4-BE49-F238E27FC236}">
                <a16:creationId xmlns:a16="http://schemas.microsoft.com/office/drawing/2014/main" id="{E326CADF-ED7C-B528-0D3C-D0406C1E57C0}"/>
              </a:ext>
            </a:extLst>
          </p:cNvPr>
          <p:cNvGrpSpPr>
            <a:grpSpLocks/>
          </p:cNvGrpSpPr>
          <p:nvPr/>
        </p:nvGrpSpPr>
        <p:grpSpPr bwMode="auto">
          <a:xfrm>
            <a:off x="4973639" y="4392613"/>
            <a:ext cx="5862637" cy="1752600"/>
            <a:chOff x="3449142" y="4384595"/>
            <a:chExt cx="5862762" cy="1752150"/>
          </a:xfrm>
        </p:grpSpPr>
        <p:pic>
          <p:nvPicPr>
            <p:cNvPr id="21515" name="Picture 37" descr="Download Education Picture HQ PNG Image | FreePNGImg">
              <a:extLst>
                <a:ext uri="{FF2B5EF4-FFF2-40B4-BE49-F238E27FC236}">
                  <a16:creationId xmlns:a16="http://schemas.microsoft.com/office/drawing/2014/main" id="{8E8CFF57-596C-7F71-5A36-61687962EBC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49142" y="4422799"/>
              <a:ext cx="890063" cy="61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38" descr="Download On People Of Ladder Books Are The HQ PNG Image ...">
              <a:extLst>
                <a:ext uri="{FF2B5EF4-FFF2-40B4-BE49-F238E27FC236}">
                  <a16:creationId xmlns:a16="http://schemas.microsoft.com/office/drawing/2014/main" id="{F53B195F-4F60-7B81-24F6-019FD1D6AA8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77684" y="4384595"/>
              <a:ext cx="1734220" cy="175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E6523-A721-4A59-805B-BFA533C215A7}"/>
              </a:ext>
            </a:extLst>
          </p:cNvPr>
          <p:cNvSpPr>
            <a:spLocks noGrp="1"/>
          </p:cNvSpPr>
          <p:nvPr>
            <p:ph type="title"/>
          </p:nvPr>
        </p:nvSpPr>
        <p:spPr>
          <a:xfrm>
            <a:off x="207609" y="256672"/>
            <a:ext cx="11729858" cy="491096"/>
          </a:xfrm>
        </p:spPr>
        <p:txBody>
          <a:bodyPr/>
          <a:lstStyle/>
          <a:p>
            <a:r>
              <a:rPr lang="en-US" sz="4800" dirty="0">
                <a:solidFill>
                  <a:schemeClr val="accent1">
                    <a:lumMod val="75000"/>
                  </a:schemeClr>
                </a:solidFill>
              </a:rPr>
              <a:t>Transdisciplinary Research</a:t>
            </a:r>
            <a:endParaRPr lang="en-HK" sz="48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5020638A-60A8-49E2-A34C-3004879883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5" name="Google Shape;87;p4" descr="Samsung Electronics Sweeps Coveted Global AI Awards – Samsung Global  Newsroom">
            <a:extLst>
              <a:ext uri="{FF2B5EF4-FFF2-40B4-BE49-F238E27FC236}">
                <a16:creationId xmlns:a16="http://schemas.microsoft.com/office/drawing/2014/main" id="{9FC5466D-0658-49E7-B746-6CD4ED16D385}"/>
              </a:ext>
            </a:extLst>
          </p:cNvPr>
          <p:cNvPicPr preferRelativeResize="0"/>
          <p:nvPr/>
        </p:nvPicPr>
        <p:blipFill rotWithShape="1">
          <a:blip r:embed="rId2">
            <a:alphaModFix/>
          </a:blip>
          <a:srcRect/>
          <a:stretch/>
        </p:blipFill>
        <p:spPr>
          <a:xfrm rot="-489612">
            <a:off x="2414587" y="3851105"/>
            <a:ext cx="2291363" cy="2181749"/>
          </a:xfrm>
          <a:prstGeom prst="ellipse">
            <a:avLst/>
          </a:prstGeom>
          <a:solidFill>
            <a:schemeClr val="lt1"/>
          </a:solid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6" name="Google Shape;88;p4" descr="Social Media Mktg and Adv: Catch your target audience!  Info@businesswebstars.com">
            <a:extLst>
              <a:ext uri="{FF2B5EF4-FFF2-40B4-BE49-F238E27FC236}">
                <a16:creationId xmlns:a16="http://schemas.microsoft.com/office/drawing/2014/main" id="{839DD97A-D6FA-4D54-A4B6-0039B97129B1}"/>
              </a:ext>
            </a:extLst>
          </p:cNvPr>
          <p:cNvPicPr preferRelativeResize="0"/>
          <p:nvPr/>
        </p:nvPicPr>
        <p:blipFill rotWithShape="1">
          <a:blip r:embed="rId3">
            <a:alphaModFix/>
          </a:blip>
          <a:srcRect/>
          <a:stretch/>
        </p:blipFill>
        <p:spPr>
          <a:xfrm rot="-344269">
            <a:off x="1206072" y="1802600"/>
            <a:ext cx="2427633" cy="243812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7" name="Google Shape;89;p4">
            <a:extLst>
              <a:ext uri="{FF2B5EF4-FFF2-40B4-BE49-F238E27FC236}">
                <a16:creationId xmlns:a16="http://schemas.microsoft.com/office/drawing/2014/main" id="{F5FEAF6D-5AC0-4877-A5A8-5C4E49DB788C}"/>
              </a:ext>
            </a:extLst>
          </p:cNvPr>
          <p:cNvSpPr txBox="1"/>
          <p:nvPr/>
        </p:nvSpPr>
        <p:spPr>
          <a:xfrm>
            <a:off x="1183948" y="2797209"/>
            <a:ext cx="2475213" cy="48457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700"/>
              <a:buFont typeface="Montserrat"/>
              <a:buNone/>
            </a:pPr>
            <a:r>
              <a:rPr lang="en-US" sz="1733" b="1" i="0" u="none" strike="noStrike" cap="none" dirty="0">
                <a:solidFill>
                  <a:schemeClr val="lt1"/>
                </a:solidFill>
                <a:latin typeface="Arial"/>
                <a:ea typeface="Arial"/>
                <a:cs typeface="Arial"/>
                <a:sym typeface="Arial"/>
              </a:rPr>
              <a:t>Arts, Culture, </a:t>
            </a:r>
            <a:br>
              <a:rPr lang="en-US" sz="1733" b="1" i="0" u="none" strike="noStrike" cap="none" dirty="0">
                <a:solidFill>
                  <a:schemeClr val="lt1"/>
                </a:solidFill>
                <a:latin typeface="Arial"/>
                <a:ea typeface="Arial"/>
                <a:cs typeface="Arial"/>
                <a:sym typeface="Arial"/>
              </a:rPr>
            </a:br>
            <a:r>
              <a:rPr lang="en-US" sz="1733" b="1" i="0" u="none" strike="noStrike" cap="none" dirty="0">
                <a:solidFill>
                  <a:schemeClr val="lt1"/>
                </a:solidFill>
                <a:latin typeface="Arial"/>
                <a:ea typeface="Arial"/>
                <a:cs typeface="Arial"/>
                <a:sym typeface="Arial"/>
              </a:rPr>
              <a:t>Creative Media</a:t>
            </a:r>
            <a:endParaRPr dirty="0"/>
          </a:p>
        </p:txBody>
      </p:sp>
      <p:sp>
        <p:nvSpPr>
          <p:cNvPr id="8" name="Google Shape;90;p4">
            <a:extLst>
              <a:ext uri="{FF2B5EF4-FFF2-40B4-BE49-F238E27FC236}">
                <a16:creationId xmlns:a16="http://schemas.microsoft.com/office/drawing/2014/main" id="{F9C68F46-B721-430C-BC37-6899BA7BE7F9}"/>
              </a:ext>
            </a:extLst>
          </p:cNvPr>
          <p:cNvSpPr txBox="1"/>
          <p:nvPr/>
        </p:nvSpPr>
        <p:spPr>
          <a:xfrm rot="-703088">
            <a:off x="2458604" y="4950791"/>
            <a:ext cx="2545861" cy="8031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700"/>
              <a:buFont typeface="Montserrat"/>
              <a:buNone/>
            </a:pPr>
            <a:r>
              <a:rPr lang="en-US" sz="1733" b="1" i="0" u="none" strike="noStrike" cap="none" dirty="0">
                <a:solidFill>
                  <a:schemeClr val="lt1"/>
                </a:solidFill>
                <a:latin typeface="Arial"/>
                <a:ea typeface="Arial"/>
                <a:cs typeface="Arial"/>
                <a:sym typeface="Arial"/>
              </a:rPr>
              <a:t>Science </a:t>
            </a:r>
            <a:br>
              <a:rPr lang="en-US" sz="1733" b="1" i="0" u="none" strike="noStrike" cap="none" dirty="0">
                <a:solidFill>
                  <a:schemeClr val="lt1"/>
                </a:solidFill>
                <a:latin typeface="Arial"/>
                <a:ea typeface="Arial"/>
                <a:cs typeface="Arial"/>
                <a:sym typeface="Arial"/>
              </a:rPr>
            </a:br>
            <a:r>
              <a:rPr lang="en-US" sz="1733" b="1" i="0" u="none" strike="noStrike" cap="none" dirty="0">
                <a:solidFill>
                  <a:schemeClr val="lt1"/>
                </a:solidFill>
                <a:latin typeface="Arial"/>
                <a:ea typeface="Arial"/>
                <a:cs typeface="Arial"/>
                <a:sym typeface="Arial"/>
              </a:rPr>
              <a:t>Technology</a:t>
            </a:r>
            <a:br>
              <a:rPr lang="en-US" sz="1733" b="1" i="0" u="none" strike="noStrike" cap="none" dirty="0">
                <a:solidFill>
                  <a:schemeClr val="lt1"/>
                </a:solidFill>
                <a:latin typeface="Arial"/>
                <a:ea typeface="Arial"/>
                <a:cs typeface="Arial"/>
                <a:sym typeface="Arial"/>
              </a:rPr>
            </a:br>
            <a:r>
              <a:rPr lang="en-US" sz="1733" b="1" i="0" u="none" strike="noStrike" cap="none" dirty="0">
                <a:solidFill>
                  <a:schemeClr val="lt1"/>
                </a:solidFill>
                <a:latin typeface="Arial"/>
                <a:ea typeface="Arial"/>
                <a:cs typeface="Arial"/>
                <a:sym typeface="Arial"/>
              </a:rPr>
              <a:t>AI</a:t>
            </a:r>
            <a:br>
              <a:rPr lang="en-US" sz="1733" b="1" i="0" u="none" strike="noStrike" cap="none" dirty="0">
                <a:solidFill>
                  <a:schemeClr val="lt1"/>
                </a:solidFill>
                <a:latin typeface="Arial"/>
                <a:ea typeface="Arial"/>
                <a:cs typeface="Arial"/>
                <a:sym typeface="Arial"/>
              </a:rPr>
            </a:br>
            <a:r>
              <a:rPr lang="en-US" sz="1733" b="1" i="0" u="none" strike="noStrike" cap="none" dirty="0">
                <a:solidFill>
                  <a:schemeClr val="lt1"/>
                </a:solidFill>
                <a:latin typeface="Arial"/>
                <a:ea typeface="Arial"/>
                <a:cs typeface="Arial"/>
                <a:sym typeface="Arial"/>
              </a:rPr>
              <a:t>Big Data</a:t>
            </a:r>
            <a:endParaRPr dirty="0"/>
          </a:p>
        </p:txBody>
      </p:sp>
      <p:pic>
        <p:nvPicPr>
          <p:cNvPr id="9" name="Google Shape;91;p4" descr="CHMP">
            <a:extLst>
              <a:ext uri="{FF2B5EF4-FFF2-40B4-BE49-F238E27FC236}">
                <a16:creationId xmlns:a16="http://schemas.microsoft.com/office/drawing/2014/main" id="{92FCE126-F107-4B2D-9C34-8450842AA584}"/>
              </a:ext>
            </a:extLst>
          </p:cNvPr>
          <p:cNvPicPr preferRelativeResize="0"/>
          <p:nvPr/>
        </p:nvPicPr>
        <p:blipFill rotWithShape="1">
          <a:blip r:embed="rId4">
            <a:alphaModFix/>
          </a:blip>
          <a:srcRect/>
          <a:stretch/>
        </p:blipFill>
        <p:spPr>
          <a:xfrm>
            <a:off x="135264" y="3716498"/>
            <a:ext cx="2304585" cy="2276155"/>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0" name="Google Shape;92;p4">
            <a:extLst>
              <a:ext uri="{FF2B5EF4-FFF2-40B4-BE49-F238E27FC236}">
                <a16:creationId xmlns:a16="http://schemas.microsoft.com/office/drawing/2014/main" id="{C02AC46A-4B39-4920-8C10-4A8E38BC6218}"/>
              </a:ext>
            </a:extLst>
          </p:cNvPr>
          <p:cNvSpPr txBox="1"/>
          <p:nvPr/>
        </p:nvSpPr>
        <p:spPr>
          <a:xfrm rot="937931">
            <a:off x="-162138" y="4755388"/>
            <a:ext cx="2910171" cy="241273"/>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700"/>
              <a:buFont typeface="Montserrat"/>
              <a:buNone/>
            </a:pPr>
            <a:r>
              <a:rPr lang="en-US" sz="1733" b="1" i="0" u="none" strike="noStrike" cap="none" dirty="0">
                <a:solidFill>
                  <a:schemeClr val="lt1"/>
                </a:solidFill>
                <a:latin typeface="Arial"/>
                <a:ea typeface="Arial"/>
                <a:cs typeface="Arial"/>
                <a:sym typeface="Arial"/>
              </a:rPr>
              <a:t>Health, </a:t>
            </a:r>
            <a:endParaRPr dirty="0"/>
          </a:p>
          <a:p>
            <a:pPr marL="0" marR="0" lvl="0" indent="0" algn="ctr" rtl="0">
              <a:lnSpc>
                <a:spcPct val="100000"/>
              </a:lnSpc>
              <a:spcBef>
                <a:spcPts val="0"/>
              </a:spcBef>
              <a:spcAft>
                <a:spcPts val="0"/>
              </a:spcAft>
              <a:buClr>
                <a:schemeClr val="dk1"/>
              </a:buClr>
              <a:buSzPts val="2700"/>
              <a:buFont typeface="Montserrat"/>
              <a:buNone/>
            </a:pPr>
            <a:r>
              <a:rPr lang="en-US" sz="1733" b="1" i="0" u="none" strike="noStrike" cap="none" dirty="0">
                <a:solidFill>
                  <a:schemeClr val="lt1"/>
                </a:solidFill>
                <a:latin typeface="Arial"/>
                <a:ea typeface="Arial"/>
                <a:cs typeface="Arial"/>
                <a:sym typeface="Arial"/>
              </a:rPr>
              <a:t>Chinese Medicine </a:t>
            </a:r>
            <a:br>
              <a:rPr lang="en-US" sz="1733" b="1" i="0" u="none" strike="noStrike" cap="none" dirty="0">
                <a:solidFill>
                  <a:schemeClr val="lt1"/>
                </a:solidFill>
                <a:latin typeface="Arial"/>
                <a:ea typeface="Arial"/>
                <a:cs typeface="Arial"/>
                <a:sym typeface="Arial"/>
              </a:rPr>
            </a:br>
            <a:r>
              <a:rPr lang="en-US" sz="1733" b="1" i="0" u="none" strike="noStrike" cap="none" dirty="0">
                <a:solidFill>
                  <a:schemeClr val="lt1"/>
                </a:solidFill>
                <a:latin typeface="Arial"/>
                <a:ea typeface="Arial"/>
                <a:cs typeface="Arial"/>
                <a:sym typeface="Arial"/>
              </a:rPr>
              <a:t>&amp; Drug Discovery</a:t>
            </a:r>
            <a:endParaRPr dirty="0"/>
          </a:p>
        </p:txBody>
      </p:sp>
      <p:pic>
        <p:nvPicPr>
          <p:cNvPr id="11" name="Google Shape;93;p4">
            <a:extLst>
              <a:ext uri="{FF2B5EF4-FFF2-40B4-BE49-F238E27FC236}">
                <a16:creationId xmlns:a16="http://schemas.microsoft.com/office/drawing/2014/main" id="{F209A9D5-497A-4EAC-947E-05F452307736}"/>
              </a:ext>
            </a:extLst>
          </p:cNvPr>
          <p:cNvPicPr preferRelativeResize="0"/>
          <p:nvPr/>
        </p:nvPicPr>
        <p:blipFill rotWithShape="1">
          <a:blip r:embed="rId5">
            <a:alphaModFix/>
          </a:blip>
          <a:srcRect/>
          <a:stretch/>
        </p:blipFill>
        <p:spPr>
          <a:xfrm>
            <a:off x="4969006" y="3846115"/>
            <a:ext cx="2297712" cy="1351602"/>
          </a:xfrm>
          <a:prstGeom prst="rect">
            <a:avLst/>
          </a:prstGeom>
          <a:noFill/>
          <a:ln>
            <a:noFill/>
          </a:ln>
        </p:spPr>
      </p:pic>
      <p:pic>
        <p:nvPicPr>
          <p:cNvPr id="12" name="Google Shape;95;p4">
            <a:extLst>
              <a:ext uri="{FF2B5EF4-FFF2-40B4-BE49-F238E27FC236}">
                <a16:creationId xmlns:a16="http://schemas.microsoft.com/office/drawing/2014/main" id="{75FD7B5A-4C16-437A-86DB-D12BC56D91B1}"/>
              </a:ext>
            </a:extLst>
          </p:cNvPr>
          <p:cNvPicPr preferRelativeResize="0"/>
          <p:nvPr/>
        </p:nvPicPr>
        <p:blipFill rotWithShape="1">
          <a:blip r:embed="rId6">
            <a:alphaModFix/>
          </a:blip>
          <a:srcRect/>
          <a:stretch/>
        </p:blipFill>
        <p:spPr>
          <a:xfrm>
            <a:off x="7334842" y="3849706"/>
            <a:ext cx="2224889" cy="1351604"/>
          </a:xfrm>
          <a:prstGeom prst="rect">
            <a:avLst/>
          </a:prstGeom>
          <a:noFill/>
          <a:ln>
            <a:noFill/>
          </a:ln>
        </p:spPr>
      </p:pic>
      <p:pic>
        <p:nvPicPr>
          <p:cNvPr id="13" name="Google Shape;97;p4">
            <a:extLst>
              <a:ext uri="{FF2B5EF4-FFF2-40B4-BE49-F238E27FC236}">
                <a16:creationId xmlns:a16="http://schemas.microsoft.com/office/drawing/2014/main" id="{ED114372-2C86-4562-A338-53663DF3B483}"/>
              </a:ext>
            </a:extLst>
          </p:cNvPr>
          <p:cNvPicPr preferRelativeResize="0"/>
          <p:nvPr/>
        </p:nvPicPr>
        <p:blipFill rotWithShape="1">
          <a:blip r:embed="rId7">
            <a:alphaModFix/>
          </a:blip>
          <a:srcRect/>
          <a:stretch/>
        </p:blipFill>
        <p:spPr>
          <a:xfrm>
            <a:off x="9615468" y="3849706"/>
            <a:ext cx="2321999" cy="1351603"/>
          </a:xfrm>
          <a:prstGeom prst="rect">
            <a:avLst/>
          </a:prstGeom>
          <a:noFill/>
          <a:ln>
            <a:noFill/>
          </a:ln>
        </p:spPr>
      </p:pic>
      <p:sp>
        <p:nvSpPr>
          <p:cNvPr id="14" name="Google Shape;98;p4">
            <a:extLst>
              <a:ext uri="{FF2B5EF4-FFF2-40B4-BE49-F238E27FC236}">
                <a16:creationId xmlns:a16="http://schemas.microsoft.com/office/drawing/2014/main" id="{1F538A1A-E51E-4824-BC6A-983233F03A5A}"/>
              </a:ext>
            </a:extLst>
          </p:cNvPr>
          <p:cNvSpPr txBox="1"/>
          <p:nvPr/>
        </p:nvSpPr>
        <p:spPr>
          <a:xfrm>
            <a:off x="5460335" y="5266362"/>
            <a:ext cx="2431104" cy="297454"/>
          </a:xfrm>
          <a:prstGeom prst="rect">
            <a:avLst/>
          </a:prstGeom>
          <a:noFill/>
          <a:ln>
            <a:noFill/>
          </a:ln>
        </p:spPr>
        <p:txBody>
          <a:bodyPr spcFirstLastPara="1" wrap="square" lIns="0" tIns="45700" rIns="0" bIns="45700" anchor="ctr" anchorCtr="0">
            <a:spAutoFit/>
          </a:bodyPr>
          <a:lstStyle/>
          <a:p>
            <a:pPr marL="0" marR="0" lvl="0" indent="0" algn="l" rtl="0">
              <a:spcBef>
                <a:spcPts val="0"/>
              </a:spcBef>
              <a:spcAft>
                <a:spcPts val="0"/>
              </a:spcAft>
              <a:buNone/>
            </a:pPr>
            <a:r>
              <a:rPr lang="en-US" sz="1333" b="1" dirty="0">
                <a:solidFill>
                  <a:schemeClr val="accent1">
                    <a:lumMod val="50000"/>
                  </a:schemeClr>
                </a:solidFill>
                <a:sym typeface="Arial"/>
              </a:rPr>
              <a:t>Smart Society Lab</a:t>
            </a:r>
            <a:endParaRPr dirty="0">
              <a:solidFill>
                <a:schemeClr val="accent1">
                  <a:lumMod val="50000"/>
                </a:schemeClr>
              </a:solidFill>
            </a:endParaRPr>
          </a:p>
        </p:txBody>
      </p:sp>
      <p:sp>
        <p:nvSpPr>
          <p:cNvPr id="15" name="Google Shape;100;p4">
            <a:extLst>
              <a:ext uri="{FF2B5EF4-FFF2-40B4-BE49-F238E27FC236}">
                <a16:creationId xmlns:a16="http://schemas.microsoft.com/office/drawing/2014/main" id="{326D3ACF-6E62-4AD6-9B41-C7501F20EAC1}"/>
              </a:ext>
            </a:extLst>
          </p:cNvPr>
          <p:cNvSpPr txBox="1"/>
          <p:nvPr/>
        </p:nvSpPr>
        <p:spPr>
          <a:xfrm>
            <a:off x="7582807" y="5255403"/>
            <a:ext cx="3770839" cy="297454"/>
          </a:xfrm>
          <a:prstGeom prst="rect">
            <a:avLst/>
          </a:prstGeom>
          <a:noFill/>
          <a:ln>
            <a:noFill/>
          </a:ln>
        </p:spPr>
        <p:txBody>
          <a:bodyPr spcFirstLastPara="1" wrap="square" lIns="0" tIns="45700" rIns="0" bIns="45700" anchor="ctr" anchorCtr="0">
            <a:spAutoFit/>
          </a:bodyPr>
          <a:lstStyle/>
          <a:p>
            <a:pPr marL="0" marR="0" lvl="0" indent="0" algn="l" rtl="0">
              <a:spcBef>
                <a:spcPts val="0"/>
              </a:spcBef>
              <a:spcAft>
                <a:spcPts val="0"/>
              </a:spcAft>
              <a:buNone/>
            </a:pPr>
            <a:r>
              <a:rPr lang="en-US" sz="1333" b="1">
                <a:solidFill>
                  <a:schemeClr val="accent1">
                    <a:lumMod val="50000"/>
                  </a:schemeClr>
                </a:solidFill>
                <a:sym typeface="Arial"/>
              </a:rPr>
              <a:t>Data Economy Lab</a:t>
            </a:r>
            <a:endParaRPr>
              <a:solidFill>
                <a:schemeClr val="accent1">
                  <a:lumMod val="50000"/>
                </a:schemeClr>
              </a:solidFill>
            </a:endParaRPr>
          </a:p>
        </p:txBody>
      </p:sp>
      <p:grpSp>
        <p:nvGrpSpPr>
          <p:cNvPr id="16" name="Group 15">
            <a:extLst>
              <a:ext uri="{FF2B5EF4-FFF2-40B4-BE49-F238E27FC236}">
                <a16:creationId xmlns:a16="http://schemas.microsoft.com/office/drawing/2014/main" id="{E0424C04-EE76-4C32-970F-BCF811CBF916}"/>
              </a:ext>
            </a:extLst>
          </p:cNvPr>
          <p:cNvGrpSpPr/>
          <p:nvPr/>
        </p:nvGrpSpPr>
        <p:grpSpPr>
          <a:xfrm>
            <a:off x="4682120" y="2049589"/>
            <a:ext cx="7716708" cy="1724404"/>
            <a:chOff x="4475292" y="2049589"/>
            <a:chExt cx="7716708" cy="1724404"/>
          </a:xfrm>
        </p:grpSpPr>
        <p:pic>
          <p:nvPicPr>
            <p:cNvPr id="17" name="Google Shape;94;p4">
              <a:extLst>
                <a:ext uri="{FF2B5EF4-FFF2-40B4-BE49-F238E27FC236}">
                  <a16:creationId xmlns:a16="http://schemas.microsoft.com/office/drawing/2014/main" id="{77F15AE5-0334-48E5-B641-1BBE765E4592}"/>
                </a:ext>
              </a:extLst>
            </p:cNvPr>
            <p:cNvPicPr preferRelativeResize="0"/>
            <p:nvPr/>
          </p:nvPicPr>
          <p:blipFill rotWithShape="1">
            <a:blip r:embed="rId8">
              <a:alphaModFix/>
            </a:blip>
            <a:srcRect/>
            <a:stretch/>
          </p:blipFill>
          <p:spPr>
            <a:xfrm>
              <a:off x="9416105" y="2459363"/>
              <a:ext cx="2330128" cy="1311943"/>
            </a:xfrm>
            <a:prstGeom prst="rect">
              <a:avLst/>
            </a:prstGeom>
            <a:noFill/>
            <a:ln>
              <a:noFill/>
            </a:ln>
          </p:spPr>
        </p:pic>
        <p:pic>
          <p:nvPicPr>
            <p:cNvPr id="18" name="Google Shape;96;p4">
              <a:extLst>
                <a:ext uri="{FF2B5EF4-FFF2-40B4-BE49-F238E27FC236}">
                  <a16:creationId xmlns:a16="http://schemas.microsoft.com/office/drawing/2014/main" id="{D4A616C6-F0B6-42B4-967B-6137C80EDCEB}"/>
                </a:ext>
              </a:extLst>
            </p:cNvPr>
            <p:cNvPicPr preferRelativeResize="0"/>
            <p:nvPr/>
          </p:nvPicPr>
          <p:blipFill rotWithShape="1">
            <a:blip r:embed="rId9">
              <a:alphaModFix/>
            </a:blip>
            <a:srcRect/>
            <a:stretch/>
          </p:blipFill>
          <p:spPr>
            <a:xfrm>
              <a:off x="7096403" y="2437530"/>
              <a:ext cx="2297872" cy="1333776"/>
            </a:xfrm>
            <a:prstGeom prst="rect">
              <a:avLst/>
            </a:prstGeom>
            <a:noFill/>
            <a:ln>
              <a:noFill/>
            </a:ln>
          </p:spPr>
        </p:pic>
        <p:sp>
          <p:nvSpPr>
            <p:cNvPr id="19" name="Google Shape;99;p4">
              <a:extLst>
                <a:ext uri="{FF2B5EF4-FFF2-40B4-BE49-F238E27FC236}">
                  <a16:creationId xmlns:a16="http://schemas.microsoft.com/office/drawing/2014/main" id="{5496DF81-F44F-437F-8309-959AA2E8993A}"/>
                </a:ext>
              </a:extLst>
            </p:cNvPr>
            <p:cNvSpPr txBox="1"/>
            <p:nvPr/>
          </p:nvSpPr>
          <p:spPr>
            <a:xfrm>
              <a:off x="8951404" y="2049589"/>
              <a:ext cx="3240596" cy="297454"/>
            </a:xfrm>
            <a:prstGeom prst="rect">
              <a:avLst/>
            </a:prstGeom>
            <a:noFill/>
            <a:ln>
              <a:noFill/>
            </a:ln>
          </p:spPr>
          <p:txBody>
            <a:bodyPr spcFirstLastPara="1" wrap="square" lIns="0" tIns="45700" rIns="0" bIns="45700" anchor="ctr" anchorCtr="0">
              <a:spAutoFit/>
            </a:bodyPr>
            <a:lstStyle/>
            <a:p>
              <a:pPr marL="0" marR="0" lvl="0" indent="0" algn="ctr" rtl="0">
                <a:spcBef>
                  <a:spcPts val="0"/>
                </a:spcBef>
                <a:spcAft>
                  <a:spcPts val="0"/>
                </a:spcAft>
                <a:buNone/>
              </a:pPr>
              <a:r>
                <a:rPr lang="en-US" sz="1333" b="1" dirty="0">
                  <a:solidFill>
                    <a:schemeClr val="accent1">
                      <a:lumMod val="50000"/>
                    </a:schemeClr>
                  </a:solidFill>
                  <a:sym typeface="Arial"/>
                </a:rPr>
                <a:t>Computational Medicine Lab</a:t>
              </a:r>
              <a:endParaRPr dirty="0">
                <a:solidFill>
                  <a:schemeClr val="accent1">
                    <a:lumMod val="50000"/>
                  </a:schemeClr>
                </a:solidFill>
              </a:endParaRPr>
            </a:p>
          </p:txBody>
        </p:sp>
        <p:sp>
          <p:nvSpPr>
            <p:cNvPr id="20" name="Google Shape;101;p4">
              <a:extLst>
                <a:ext uri="{FF2B5EF4-FFF2-40B4-BE49-F238E27FC236}">
                  <a16:creationId xmlns:a16="http://schemas.microsoft.com/office/drawing/2014/main" id="{5C8D0366-3471-4E2A-A801-ED3623102C54}"/>
                </a:ext>
              </a:extLst>
            </p:cNvPr>
            <p:cNvSpPr txBox="1"/>
            <p:nvPr/>
          </p:nvSpPr>
          <p:spPr>
            <a:xfrm>
              <a:off x="7440280" y="2056292"/>
              <a:ext cx="1923739" cy="297454"/>
            </a:xfrm>
            <a:prstGeom prst="rect">
              <a:avLst/>
            </a:prstGeom>
            <a:noFill/>
            <a:ln>
              <a:noFill/>
            </a:ln>
          </p:spPr>
          <p:txBody>
            <a:bodyPr spcFirstLastPara="1" wrap="square" lIns="0" tIns="45700" rIns="0" bIns="45700" anchor="ctr" anchorCtr="0">
              <a:spAutoFit/>
            </a:bodyPr>
            <a:lstStyle/>
            <a:p>
              <a:pPr marL="0" marR="0" lvl="0" indent="0" algn="l" rtl="0">
                <a:spcBef>
                  <a:spcPts val="0"/>
                </a:spcBef>
                <a:spcAft>
                  <a:spcPts val="0"/>
                </a:spcAft>
                <a:buNone/>
              </a:pPr>
              <a:r>
                <a:rPr lang="en-US" sz="1333" b="1" dirty="0">
                  <a:solidFill>
                    <a:schemeClr val="accent1">
                      <a:lumMod val="50000"/>
                    </a:schemeClr>
                  </a:solidFill>
                  <a:sym typeface="Arial"/>
                </a:rPr>
                <a:t>System Health Lab</a:t>
              </a:r>
              <a:endParaRPr dirty="0">
                <a:solidFill>
                  <a:schemeClr val="accent1">
                    <a:lumMod val="50000"/>
                  </a:schemeClr>
                </a:solidFill>
              </a:endParaRPr>
            </a:p>
          </p:txBody>
        </p:sp>
        <p:pic>
          <p:nvPicPr>
            <p:cNvPr id="21" name="Google Shape;102;p4">
              <a:extLst>
                <a:ext uri="{FF2B5EF4-FFF2-40B4-BE49-F238E27FC236}">
                  <a16:creationId xmlns:a16="http://schemas.microsoft.com/office/drawing/2014/main" id="{8F8AB6D3-5F3F-49AD-8EDE-FEC67195D801}"/>
                </a:ext>
              </a:extLst>
            </p:cNvPr>
            <p:cNvPicPr preferRelativeResize="0"/>
            <p:nvPr/>
          </p:nvPicPr>
          <p:blipFill rotWithShape="1">
            <a:blip r:embed="rId10">
              <a:alphaModFix/>
            </a:blip>
            <a:srcRect/>
            <a:stretch/>
          </p:blipFill>
          <p:spPr>
            <a:xfrm>
              <a:off x="4776701" y="2440217"/>
              <a:ext cx="2297872" cy="1333776"/>
            </a:xfrm>
            <a:prstGeom prst="rect">
              <a:avLst/>
            </a:prstGeom>
            <a:noFill/>
            <a:ln>
              <a:noFill/>
            </a:ln>
          </p:spPr>
        </p:pic>
        <p:sp>
          <p:nvSpPr>
            <p:cNvPr id="22" name="Google Shape;103;p4">
              <a:extLst>
                <a:ext uri="{FF2B5EF4-FFF2-40B4-BE49-F238E27FC236}">
                  <a16:creationId xmlns:a16="http://schemas.microsoft.com/office/drawing/2014/main" id="{810EC92E-7137-4598-BB43-BF038EAE65CC}"/>
                </a:ext>
              </a:extLst>
            </p:cNvPr>
            <p:cNvSpPr txBox="1"/>
            <p:nvPr/>
          </p:nvSpPr>
          <p:spPr>
            <a:xfrm>
              <a:off x="4475292" y="2056292"/>
              <a:ext cx="2900687" cy="297454"/>
            </a:xfrm>
            <a:prstGeom prst="rect">
              <a:avLst/>
            </a:prstGeom>
            <a:noFill/>
            <a:ln>
              <a:noFill/>
            </a:ln>
          </p:spPr>
          <p:txBody>
            <a:bodyPr spcFirstLastPara="1" wrap="square" lIns="0" tIns="45700" rIns="0" bIns="45700" anchor="ctr" anchorCtr="0">
              <a:spAutoFit/>
            </a:bodyPr>
            <a:lstStyle/>
            <a:p>
              <a:pPr marL="0" marR="0" lvl="0" indent="0" algn="ctr" rtl="0">
                <a:spcBef>
                  <a:spcPts val="0"/>
                </a:spcBef>
                <a:spcAft>
                  <a:spcPts val="0"/>
                </a:spcAft>
                <a:buNone/>
              </a:pPr>
              <a:r>
                <a:rPr lang="en-US" sz="1333" b="1" dirty="0">
                  <a:solidFill>
                    <a:schemeClr val="accent1">
                      <a:lumMod val="50000"/>
                    </a:schemeClr>
                  </a:solidFill>
                  <a:sym typeface="Arial"/>
                </a:rPr>
                <a:t>Augmented Creativity Lab</a:t>
              </a:r>
              <a:endParaRPr dirty="0">
                <a:solidFill>
                  <a:schemeClr val="accent1">
                    <a:lumMod val="50000"/>
                  </a:schemeClr>
                </a:solidFill>
              </a:endParaRPr>
            </a:p>
          </p:txBody>
        </p:sp>
      </p:grpSp>
      <p:sp>
        <p:nvSpPr>
          <p:cNvPr id="23" name="Google Shape;104;p4">
            <a:extLst>
              <a:ext uri="{FF2B5EF4-FFF2-40B4-BE49-F238E27FC236}">
                <a16:creationId xmlns:a16="http://schemas.microsoft.com/office/drawing/2014/main" id="{F7242194-0C12-4CD5-9E31-ACA953332BCE}"/>
              </a:ext>
            </a:extLst>
          </p:cNvPr>
          <p:cNvSpPr txBox="1"/>
          <p:nvPr/>
        </p:nvSpPr>
        <p:spPr>
          <a:xfrm>
            <a:off x="9443631" y="5259545"/>
            <a:ext cx="2688732" cy="297454"/>
          </a:xfrm>
          <a:prstGeom prst="rect">
            <a:avLst/>
          </a:prstGeom>
          <a:noFill/>
          <a:ln>
            <a:noFill/>
          </a:ln>
        </p:spPr>
        <p:txBody>
          <a:bodyPr spcFirstLastPara="1" wrap="square" lIns="0" tIns="45700" rIns="0" bIns="45700" anchor="ctr" anchorCtr="0">
            <a:spAutoFit/>
          </a:bodyPr>
          <a:lstStyle/>
          <a:p>
            <a:pPr marL="0" marR="0" lvl="0" indent="0" algn="ctr" rtl="0">
              <a:spcBef>
                <a:spcPts val="0"/>
              </a:spcBef>
              <a:spcAft>
                <a:spcPts val="0"/>
              </a:spcAft>
              <a:buNone/>
            </a:pPr>
            <a:r>
              <a:rPr lang="en-US" sz="1333" b="1">
                <a:solidFill>
                  <a:schemeClr val="accent1">
                    <a:lumMod val="50000"/>
                  </a:schemeClr>
                </a:solidFill>
                <a:sym typeface="Arial"/>
              </a:rPr>
              <a:t>Ethical and Theoretical AI Lab</a:t>
            </a:r>
            <a:endParaRPr>
              <a:solidFill>
                <a:schemeClr val="accent1">
                  <a:lumMod val="50000"/>
                </a:schemeClr>
              </a:solidFill>
            </a:endParaRPr>
          </a:p>
        </p:txBody>
      </p:sp>
      <p:sp>
        <p:nvSpPr>
          <p:cNvPr id="24" name="Google Shape;105;p4">
            <a:extLst>
              <a:ext uri="{FF2B5EF4-FFF2-40B4-BE49-F238E27FC236}">
                <a16:creationId xmlns:a16="http://schemas.microsoft.com/office/drawing/2014/main" id="{6E5ECB96-C8F4-42E0-B91A-DFB99BF21C38}"/>
              </a:ext>
            </a:extLst>
          </p:cNvPr>
          <p:cNvSpPr txBox="1"/>
          <p:nvPr/>
        </p:nvSpPr>
        <p:spPr>
          <a:xfrm>
            <a:off x="0" y="1015666"/>
            <a:ext cx="12192000" cy="491095"/>
          </a:xfrm>
          <a:prstGeom prst="rect">
            <a:avLst/>
          </a:prstGeom>
          <a:solidFill>
            <a:schemeClr val="accent2"/>
          </a:solidFill>
          <a:ln w="9525" cap="flat" cmpd="sng">
            <a:solidFill>
              <a:srgbClr val="FCF44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700"/>
              <a:buFont typeface="Montserrat"/>
              <a:buNone/>
            </a:pPr>
            <a:r>
              <a:rPr lang="en-US" sz="3200" b="1" i="0" u="none" strike="noStrike" cap="none">
                <a:solidFill>
                  <a:srgbClr val="2530A0"/>
                </a:solidFill>
                <a:latin typeface="Trebuchet MS"/>
                <a:ea typeface="Trebuchet MS"/>
                <a:cs typeface="Trebuchet MS"/>
                <a:sym typeface="Trebuchet MS"/>
              </a:rPr>
              <a:t>3 Research Clusters    +   6 Interdisciplinary Laboratories</a:t>
            </a:r>
            <a:endParaRPr/>
          </a:p>
        </p:txBody>
      </p:sp>
    </p:spTree>
    <p:extLst>
      <p:ext uri="{BB962C8B-B14F-4D97-AF65-F5344CB8AC3E}">
        <p14:creationId xmlns:p14="http://schemas.microsoft.com/office/powerpoint/2010/main" val="319143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xfrm>
            <a:off x="239230" y="369417"/>
            <a:ext cx="11729858" cy="74602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530A0"/>
              </a:buClr>
              <a:buSzPts val="5500"/>
              <a:buFont typeface="Arial"/>
              <a:buNone/>
            </a:pPr>
            <a:r>
              <a:rPr lang="en-US" sz="4800" dirty="0">
                <a:solidFill>
                  <a:schemeClr val="accent1">
                    <a:lumMod val="75000"/>
                  </a:schemeClr>
                </a:solidFill>
              </a:rPr>
              <a:t>Social Impact</a:t>
            </a:r>
            <a:endParaRPr sz="4800" dirty="0">
              <a:solidFill>
                <a:schemeClr val="accent1">
                  <a:lumMod val="75000"/>
                </a:schemeClr>
              </a:solidFill>
            </a:endParaRPr>
          </a:p>
        </p:txBody>
      </p:sp>
      <p:sp>
        <p:nvSpPr>
          <p:cNvPr id="128" name="Google Shape;128;p6"/>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129" name="Google Shape;129;p6"/>
          <p:cNvPicPr preferRelativeResize="0"/>
          <p:nvPr/>
        </p:nvPicPr>
        <p:blipFill rotWithShape="1">
          <a:blip r:embed="rId3">
            <a:alphaModFix/>
          </a:blip>
          <a:srcRect/>
          <a:stretch/>
        </p:blipFill>
        <p:spPr>
          <a:xfrm>
            <a:off x="1724622" y="1272981"/>
            <a:ext cx="841759" cy="871822"/>
          </a:xfrm>
          <a:prstGeom prst="rect">
            <a:avLst/>
          </a:prstGeom>
          <a:noFill/>
          <a:ln>
            <a:noFill/>
          </a:ln>
        </p:spPr>
      </p:pic>
      <p:pic>
        <p:nvPicPr>
          <p:cNvPr id="130" name="Google Shape;130;p6"/>
          <p:cNvPicPr preferRelativeResize="0"/>
          <p:nvPr/>
        </p:nvPicPr>
        <p:blipFill rotWithShape="1">
          <a:blip r:embed="rId4">
            <a:alphaModFix/>
          </a:blip>
          <a:srcRect/>
          <a:stretch/>
        </p:blipFill>
        <p:spPr>
          <a:xfrm>
            <a:off x="1612616" y="2429837"/>
            <a:ext cx="1025963" cy="1131052"/>
          </a:xfrm>
          <a:prstGeom prst="rect">
            <a:avLst/>
          </a:prstGeom>
          <a:noFill/>
          <a:ln>
            <a:noFill/>
          </a:ln>
        </p:spPr>
      </p:pic>
      <p:pic>
        <p:nvPicPr>
          <p:cNvPr id="131" name="Google Shape;131;p6"/>
          <p:cNvPicPr preferRelativeResize="0"/>
          <p:nvPr/>
        </p:nvPicPr>
        <p:blipFill rotWithShape="1">
          <a:blip r:embed="rId5">
            <a:alphaModFix/>
          </a:blip>
          <a:srcRect/>
          <a:stretch/>
        </p:blipFill>
        <p:spPr>
          <a:xfrm>
            <a:off x="1790046" y="4920146"/>
            <a:ext cx="777189" cy="746510"/>
          </a:xfrm>
          <a:prstGeom prst="rect">
            <a:avLst/>
          </a:prstGeom>
          <a:noFill/>
          <a:ln>
            <a:noFill/>
          </a:ln>
        </p:spPr>
      </p:pic>
      <p:pic>
        <p:nvPicPr>
          <p:cNvPr id="132" name="Google Shape;132;p6"/>
          <p:cNvPicPr preferRelativeResize="0"/>
          <p:nvPr/>
        </p:nvPicPr>
        <p:blipFill rotWithShape="1">
          <a:blip r:embed="rId6">
            <a:alphaModFix/>
          </a:blip>
          <a:srcRect/>
          <a:stretch/>
        </p:blipFill>
        <p:spPr>
          <a:xfrm>
            <a:off x="1790046" y="3560889"/>
            <a:ext cx="671102" cy="939542"/>
          </a:xfrm>
          <a:prstGeom prst="rect">
            <a:avLst/>
          </a:prstGeom>
          <a:noFill/>
          <a:ln>
            <a:noFill/>
          </a:ln>
        </p:spPr>
      </p:pic>
      <p:sp>
        <p:nvSpPr>
          <p:cNvPr id="133" name="Google Shape;133;p6"/>
          <p:cNvSpPr/>
          <p:nvPr/>
        </p:nvSpPr>
        <p:spPr>
          <a:xfrm>
            <a:off x="8011235" y="5875910"/>
            <a:ext cx="57889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Note: </a:t>
            </a:r>
            <a:r>
              <a:rPr lang="en-US" sz="1200">
                <a:solidFill>
                  <a:schemeClr val="dk1"/>
                </a:solidFill>
                <a:latin typeface="Arial"/>
                <a:ea typeface="Arial"/>
                <a:cs typeface="Arial"/>
                <a:sym typeface="Arial"/>
              </a:rPr>
              <a:t>Reporting period is from 1 July 2020 to 30 June 2021</a:t>
            </a:r>
            <a:endParaRPr/>
          </a:p>
        </p:txBody>
      </p:sp>
      <p:pic>
        <p:nvPicPr>
          <p:cNvPr id="134" name="Google Shape;134;p6"/>
          <p:cNvPicPr preferRelativeResize="0"/>
          <p:nvPr/>
        </p:nvPicPr>
        <p:blipFill>
          <a:blip r:embed="rId7">
            <a:alphaModFix/>
          </a:blip>
          <a:stretch>
            <a:fillRect/>
          </a:stretch>
        </p:blipFill>
        <p:spPr>
          <a:xfrm>
            <a:off x="2816009" y="1322910"/>
            <a:ext cx="8498692" cy="44776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body" idx="1"/>
          </p:nvPr>
        </p:nvSpPr>
        <p:spPr>
          <a:xfrm>
            <a:off x="2235857" y="1754878"/>
            <a:ext cx="7897002" cy="44216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530A0"/>
              </a:buClr>
              <a:buSzPts val="3200"/>
              <a:buNone/>
            </a:pPr>
            <a:r>
              <a:rPr lang="en-US" sz="3200">
                <a:latin typeface="Trebuchet MS"/>
                <a:ea typeface="Trebuchet MS"/>
                <a:cs typeface="Trebuchet MS"/>
                <a:sym typeface="Trebuchet MS"/>
              </a:rPr>
              <a:t>Global Citizens of the 21st Century</a:t>
            </a:r>
            <a:endParaRPr/>
          </a:p>
        </p:txBody>
      </p:sp>
      <p:sp>
        <p:nvSpPr>
          <p:cNvPr id="140" name="Google Shape;140;p7"/>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
        <p:nvSpPr>
          <p:cNvPr id="141" name="Google Shape;141;p7"/>
          <p:cNvSpPr txBox="1">
            <a:spLocks noGrp="1"/>
          </p:cNvSpPr>
          <p:nvPr>
            <p:ph type="title"/>
          </p:nvPr>
        </p:nvSpPr>
        <p:spPr>
          <a:xfrm>
            <a:off x="197492" y="246533"/>
            <a:ext cx="11498470" cy="74602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ACAC0"/>
              </a:buClr>
              <a:buSzPts val="5500"/>
              <a:buFont typeface="Arial"/>
              <a:buNone/>
            </a:pPr>
            <a:r>
              <a:rPr lang="en-US" sz="4800" dirty="0">
                <a:solidFill>
                  <a:schemeClr val="accent1">
                    <a:lumMod val="75000"/>
                  </a:schemeClr>
                </a:solidFill>
                <a:sym typeface="Arial"/>
              </a:rPr>
              <a:t>Whole Person Education</a:t>
            </a:r>
            <a:endParaRPr sz="4800" dirty="0">
              <a:solidFill>
                <a:schemeClr val="accent1">
                  <a:lumMod val="75000"/>
                </a:schemeClr>
              </a:solidFill>
            </a:endParaRPr>
          </a:p>
        </p:txBody>
      </p:sp>
      <p:sp>
        <p:nvSpPr>
          <p:cNvPr id="142" name="Google Shape;142;p7"/>
          <p:cNvSpPr txBox="1"/>
          <p:nvPr/>
        </p:nvSpPr>
        <p:spPr>
          <a:xfrm>
            <a:off x="0" y="5675466"/>
            <a:ext cx="9467850" cy="501097"/>
          </a:xfrm>
          <a:prstGeom prst="rect">
            <a:avLst/>
          </a:prstGeom>
          <a:solidFill>
            <a:srgbClr val="0ACAC0"/>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530A0"/>
              </a:buClr>
              <a:buSzPts val="3200"/>
              <a:buFont typeface="Trebuchet MS"/>
              <a:buNone/>
            </a:pPr>
            <a:r>
              <a:rPr lang="en-US" sz="3200" b="1">
                <a:solidFill>
                  <a:srgbClr val="2530A0"/>
                </a:solidFill>
                <a:latin typeface="Trebuchet MS"/>
                <a:ea typeface="Trebuchet MS"/>
                <a:cs typeface="Trebuchet MS"/>
                <a:sym typeface="Trebuchet MS"/>
              </a:rPr>
              <a:t>7  HKBU Graduate Attributes</a:t>
            </a:r>
            <a:endParaRPr/>
          </a:p>
        </p:txBody>
      </p:sp>
      <p:pic>
        <p:nvPicPr>
          <p:cNvPr id="143" name="Google Shape;143;p7" descr="http://chtl.hkbu.edu.hk/wpeathkbu/images/ga_03.png"/>
          <p:cNvPicPr preferRelativeResize="0"/>
          <p:nvPr/>
        </p:nvPicPr>
        <p:blipFill rotWithShape="1">
          <a:blip r:embed="rId3">
            <a:alphaModFix/>
          </a:blip>
          <a:srcRect/>
          <a:stretch/>
        </p:blipFill>
        <p:spPr>
          <a:xfrm>
            <a:off x="650039" y="2873697"/>
            <a:ext cx="2861494" cy="788633"/>
          </a:xfrm>
          <a:prstGeom prst="rect">
            <a:avLst/>
          </a:prstGeom>
          <a:noFill/>
          <a:ln>
            <a:noFill/>
          </a:ln>
        </p:spPr>
      </p:pic>
      <p:pic>
        <p:nvPicPr>
          <p:cNvPr id="144" name="Google Shape;144;p7" descr="http://chtl.hkbu.edu.hk/wpeathkbu/images/ga_06.png"/>
          <p:cNvPicPr preferRelativeResize="0"/>
          <p:nvPr/>
        </p:nvPicPr>
        <p:blipFill rotWithShape="1">
          <a:blip r:embed="rId4">
            <a:alphaModFix/>
          </a:blip>
          <a:srcRect/>
          <a:stretch/>
        </p:blipFill>
        <p:spPr>
          <a:xfrm>
            <a:off x="3337447" y="2893331"/>
            <a:ext cx="2780284" cy="766252"/>
          </a:xfrm>
          <a:prstGeom prst="rect">
            <a:avLst/>
          </a:prstGeom>
          <a:noFill/>
          <a:ln>
            <a:noFill/>
          </a:ln>
        </p:spPr>
      </p:pic>
      <p:pic>
        <p:nvPicPr>
          <p:cNvPr id="145" name="Google Shape;145;p7" descr="http://chtl.hkbu.edu.hk/wpeathkbu/images/ga_08.png"/>
          <p:cNvPicPr preferRelativeResize="0"/>
          <p:nvPr/>
        </p:nvPicPr>
        <p:blipFill rotWithShape="1">
          <a:blip r:embed="rId5">
            <a:alphaModFix/>
          </a:blip>
          <a:srcRect/>
          <a:stretch/>
        </p:blipFill>
        <p:spPr>
          <a:xfrm>
            <a:off x="5864929" y="2858153"/>
            <a:ext cx="3160718" cy="871100"/>
          </a:xfrm>
          <a:prstGeom prst="rect">
            <a:avLst/>
          </a:prstGeom>
          <a:noFill/>
          <a:ln>
            <a:noFill/>
          </a:ln>
        </p:spPr>
      </p:pic>
      <p:pic>
        <p:nvPicPr>
          <p:cNvPr id="146" name="Google Shape;146;p7" descr="http://chtl.hkbu.edu.hk/wpeathkbu/images/ga_10.png"/>
          <p:cNvPicPr preferRelativeResize="0"/>
          <p:nvPr/>
        </p:nvPicPr>
        <p:blipFill rotWithShape="1">
          <a:blip r:embed="rId6">
            <a:alphaModFix/>
          </a:blip>
          <a:srcRect/>
          <a:stretch/>
        </p:blipFill>
        <p:spPr>
          <a:xfrm>
            <a:off x="8535244" y="2723113"/>
            <a:ext cx="3160718" cy="871100"/>
          </a:xfrm>
          <a:prstGeom prst="rect">
            <a:avLst/>
          </a:prstGeom>
          <a:noFill/>
          <a:ln>
            <a:noFill/>
          </a:ln>
        </p:spPr>
      </p:pic>
      <p:pic>
        <p:nvPicPr>
          <p:cNvPr id="147" name="Google Shape;147;p7" descr="http://chtl.hkbu.edu.hk/wpeathkbu/images/ga_12.png"/>
          <p:cNvPicPr preferRelativeResize="0"/>
          <p:nvPr/>
        </p:nvPicPr>
        <p:blipFill rotWithShape="1">
          <a:blip r:embed="rId7">
            <a:alphaModFix/>
          </a:blip>
          <a:srcRect/>
          <a:stretch/>
        </p:blipFill>
        <p:spPr>
          <a:xfrm>
            <a:off x="1736081" y="3952121"/>
            <a:ext cx="2954784" cy="814344"/>
          </a:xfrm>
          <a:prstGeom prst="rect">
            <a:avLst/>
          </a:prstGeom>
          <a:noFill/>
          <a:ln>
            <a:noFill/>
          </a:ln>
        </p:spPr>
      </p:pic>
      <p:pic>
        <p:nvPicPr>
          <p:cNvPr id="148" name="Google Shape;148;p7" descr="http://chtl.hkbu.edu.hk/wpeathkbu/images/ga_14.png"/>
          <p:cNvPicPr preferRelativeResize="0"/>
          <p:nvPr/>
        </p:nvPicPr>
        <p:blipFill rotWithShape="1">
          <a:blip r:embed="rId8">
            <a:alphaModFix/>
          </a:blip>
          <a:srcRect/>
          <a:stretch/>
        </p:blipFill>
        <p:spPr>
          <a:xfrm>
            <a:off x="4488974" y="4000200"/>
            <a:ext cx="2590493" cy="713945"/>
          </a:xfrm>
          <a:prstGeom prst="rect">
            <a:avLst/>
          </a:prstGeom>
          <a:noFill/>
          <a:ln>
            <a:noFill/>
          </a:ln>
        </p:spPr>
      </p:pic>
      <p:pic>
        <p:nvPicPr>
          <p:cNvPr id="149" name="Google Shape;149;p7" descr="http://chtl.hkbu.edu.hk/wpeathkbu/images/ga_16.png"/>
          <p:cNvPicPr preferRelativeResize="0"/>
          <p:nvPr/>
        </p:nvPicPr>
        <p:blipFill rotWithShape="1">
          <a:blip r:embed="rId9">
            <a:alphaModFix/>
          </a:blip>
          <a:srcRect/>
          <a:stretch/>
        </p:blipFill>
        <p:spPr>
          <a:xfrm>
            <a:off x="7618259" y="3916168"/>
            <a:ext cx="2938081" cy="8097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80DACD-B82B-4FD3-9045-E06688332FC1}"/>
              </a:ext>
            </a:extLst>
          </p:cNvPr>
          <p:cNvPicPr>
            <a:picLocks noChangeAspect="1"/>
          </p:cNvPicPr>
          <p:nvPr/>
        </p:nvPicPr>
        <p:blipFill>
          <a:blip r:embed="rId2"/>
          <a:stretch>
            <a:fillRect/>
          </a:stretch>
        </p:blipFill>
        <p:spPr>
          <a:xfrm>
            <a:off x="0" y="7081"/>
            <a:ext cx="12192000" cy="6843837"/>
          </a:xfrm>
          <a:prstGeom prst="rect">
            <a:avLst/>
          </a:prstGeom>
        </p:spPr>
      </p:pic>
      <p:sp>
        <p:nvSpPr>
          <p:cNvPr id="4" name="Slide Number Placeholder 3">
            <a:extLst>
              <a:ext uri="{FF2B5EF4-FFF2-40B4-BE49-F238E27FC236}">
                <a16:creationId xmlns:a16="http://schemas.microsoft.com/office/drawing/2014/main" id="{01EFE660-422C-4D45-950A-7AE8F02094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316721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F86C71-53E6-4698-A3F3-21D928540FC1}"/>
              </a:ext>
            </a:extLst>
          </p:cNvPr>
          <p:cNvPicPr>
            <a:picLocks noChangeAspect="1"/>
          </p:cNvPicPr>
          <p:nvPr/>
        </p:nvPicPr>
        <p:blipFill>
          <a:blip r:embed="rId2"/>
          <a:stretch>
            <a:fillRect/>
          </a:stretch>
        </p:blipFill>
        <p:spPr>
          <a:xfrm>
            <a:off x="0" y="8640"/>
            <a:ext cx="12192000" cy="6840720"/>
          </a:xfrm>
          <a:prstGeom prst="rect">
            <a:avLst/>
          </a:prstGeom>
        </p:spPr>
      </p:pic>
      <p:sp>
        <p:nvSpPr>
          <p:cNvPr id="4" name="Slide Number Placeholder 3">
            <a:extLst>
              <a:ext uri="{FF2B5EF4-FFF2-40B4-BE49-F238E27FC236}">
                <a16:creationId xmlns:a16="http://schemas.microsoft.com/office/drawing/2014/main" id="{372B3C44-1231-4597-8999-C69B421D7E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393093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3864-EFA2-4CD0-801F-8B55FE616E04}"/>
              </a:ext>
            </a:extLst>
          </p:cNvPr>
          <p:cNvSpPr>
            <a:spLocks noGrp="1"/>
          </p:cNvSpPr>
          <p:nvPr>
            <p:ph type="title"/>
          </p:nvPr>
        </p:nvSpPr>
        <p:spPr>
          <a:xfrm>
            <a:off x="239228" y="305432"/>
            <a:ext cx="11729858" cy="746021"/>
          </a:xfrm>
        </p:spPr>
        <p:txBody>
          <a:bodyPr/>
          <a:lstStyle/>
          <a:p>
            <a:r>
              <a:rPr lang="en-US" sz="4800" dirty="0">
                <a:solidFill>
                  <a:schemeClr val="accent1">
                    <a:lumMod val="75000"/>
                  </a:schemeClr>
                </a:solidFill>
              </a:rPr>
              <a:t>Future-ready Students</a:t>
            </a:r>
            <a:endParaRPr lang="en-HK" sz="4800" dirty="0">
              <a:solidFill>
                <a:schemeClr val="accent1">
                  <a:lumMod val="75000"/>
                </a:schemeClr>
              </a:solidFill>
            </a:endParaRPr>
          </a:p>
        </p:txBody>
      </p:sp>
      <p:grpSp>
        <p:nvGrpSpPr>
          <p:cNvPr id="7" name="Group 6">
            <a:extLst>
              <a:ext uri="{FF2B5EF4-FFF2-40B4-BE49-F238E27FC236}">
                <a16:creationId xmlns:a16="http://schemas.microsoft.com/office/drawing/2014/main" id="{B51E228A-D7BB-467F-94F7-6743208988D7}"/>
              </a:ext>
            </a:extLst>
          </p:cNvPr>
          <p:cNvGrpSpPr/>
          <p:nvPr/>
        </p:nvGrpSpPr>
        <p:grpSpPr>
          <a:xfrm>
            <a:off x="550028" y="1253937"/>
            <a:ext cx="10967655" cy="4865030"/>
            <a:chOff x="612172" y="996485"/>
            <a:chExt cx="10967655" cy="4865030"/>
          </a:xfrm>
        </p:grpSpPr>
        <p:pic>
          <p:nvPicPr>
            <p:cNvPr id="4" name="Picture 3">
              <a:extLst>
                <a:ext uri="{FF2B5EF4-FFF2-40B4-BE49-F238E27FC236}">
                  <a16:creationId xmlns:a16="http://schemas.microsoft.com/office/drawing/2014/main" id="{DA6116BE-AD0D-4739-8569-33E641D2FB73}"/>
                </a:ext>
              </a:extLst>
            </p:cNvPr>
            <p:cNvPicPr>
              <a:picLocks noChangeAspect="1"/>
            </p:cNvPicPr>
            <p:nvPr/>
          </p:nvPicPr>
          <p:blipFill>
            <a:blip r:embed="rId2"/>
            <a:stretch>
              <a:fillRect/>
            </a:stretch>
          </p:blipFill>
          <p:spPr>
            <a:xfrm>
              <a:off x="612172" y="996485"/>
              <a:ext cx="10967655" cy="4865030"/>
            </a:xfrm>
            <a:prstGeom prst="rect">
              <a:avLst/>
            </a:prstGeom>
          </p:spPr>
        </p:pic>
        <p:sp>
          <p:nvSpPr>
            <p:cNvPr id="5" name="Google Shape;170;p10">
              <a:extLst>
                <a:ext uri="{FF2B5EF4-FFF2-40B4-BE49-F238E27FC236}">
                  <a16:creationId xmlns:a16="http://schemas.microsoft.com/office/drawing/2014/main" id="{89B9AC60-DEC6-4443-BCD3-CF30059CAA2B}"/>
                </a:ext>
              </a:extLst>
            </p:cNvPr>
            <p:cNvSpPr/>
            <p:nvPr/>
          </p:nvSpPr>
          <p:spPr>
            <a:xfrm>
              <a:off x="2336615" y="2384701"/>
              <a:ext cx="3059068" cy="1128520"/>
            </a:xfrm>
            <a:prstGeom prst="ellipse">
              <a:avLst/>
            </a:prstGeom>
            <a:noFill/>
            <a:ln w="28575" cap="flat" cmpd="sng">
              <a:solidFill>
                <a:srgbClr val="2530A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EFEFE"/>
                </a:solidFill>
                <a:latin typeface="Arial"/>
                <a:ea typeface="Arial"/>
                <a:cs typeface="Arial"/>
                <a:sym typeface="Arial"/>
              </a:endParaRPr>
            </a:p>
          </p:txBody>
        </p:sp>
        <p:sp>
          <p:nvSpPr>
            <p:cNvPr id="6" name="Google Shape;171;p10">
              <a:extLst>
                <a:ext uri="{FF2B5EF4-FFF2-40B4-BE49-F238E27FC236}">
                  <a16:creationId xmlns:a16="http://schemas.microsoft.com/office/drawing/2014/main" id="{6E59348B-FEA6-4745-B35D-EF013B075F0E}"/>
                </a:ext>
              </a:extLst>
            </p:cNvPr>
            <p:cNvSpPr/>
            <p:nvPr/>
          </p:nvSpPr>
          <p:spPr>
            <a:xfrm>
              <a:off x="4763715" y="1792973"/>
              <a:ext cx="6729492" cy="830997"/>
            </a:xfrm>
            <a:prstGeom prst="rect">
              <a:avLst/>
            </a:prstGeom>
            <a:noFill/>
            <a:ln>
              <a:noFill/>
            </a:ln>
          </p:spPr>
          <p:txBody>
            <a:bodyPr spcFirstLastPara="1" wrap="square" lIns="91425" tIns="45700" rIns="91425" bIns="45700" anchor="t" anchorCtr="0">
              <a:spAutoFit/>
            </a:bodyPr>
            <a:lstStyle/>
            <a:p>
              <a:pPr marL="304786" marR="0" lvl="1" indent="0" algn="l" rtl="0">
                <a:spcBef>
                  <a:spcPts val="0"/>
                </a:spcBef>
                <a:spcAft>
                  <a:spcPts val="0"/>
                </a:spcAft>
                <a:buNone/>
              </a:pPr>
              <a:r>
                <a:rPr lang="en-US" sz="2400" b="1" i="0" u="none" strike="noStrike" cap="none">
                  <a:solidFill>
                    <a:srgbClr val="2530A0"/>
                  </a:solidFill>
                  <a:latin typeface="Montserrat"/>
                  <a:ea typeface="Montserrat"/>
                  <a:cs typeface="Montserrat"/>
                  <a:sym typeface="Montserrat"/>
                </a:rPr>
                <a:t>+ Innovation and Creativity</a:t>
              </a:r>
              <a:endParaRPr/>
            </a:p>
            <a:p>
              <a:pPr marL="304786" marR="0" lvl="1" indent="0" algn="l" rtl="0">
                <a:spcBef>
                  <a:spcPts val="0"/>
                </a:spcBef>
                <a:spcAft>
                  <a:spcPts val="0"/>
                </a:spcAft>
                <a:buNone/>
              </a:pPr>
              <a:r>
                <a:rPr lang="en-US" sz="2400" b="1" i="0" u="none" strike="noStrike" cap="none">
                  <a:solidFill>
                    <a:srgbClr val="2530A0"/>
                  </a:solidFill>
                  <a:latin typeface="Montserrat"/>
                  <a:ea typeface="Montserrat"/>
                  <a:cs typeface="Montserrat"/>
                  <a:sym typeface="Montserrat"/>
                </a:rPr>
                <a:t>+ Empathy and Cultural Awareness</a:t>
              </a:r>
              <a:endParaRPr/>
            </a:p>
          </p:txBody>
        </p:sp>
      </p:grpSp>
      <p:sp>
        <p:nvSpPr>
          <p:cNvPr id="10" name="Google Shape;177;p11">
            <a:extLst>
              <a:ext uri="{FF2B5EF4-FFF2-40B4-BE49-F238E27FC236}">
                <a16:creationId xmlns:a16="http://schemas.microsoft.com/office/drawing/2014/main" id="{EEA717EB-1241-45E6-8589-F84A334D7CF8}"/>
              </a:ext>
            </a:extLst>
          </p:cNvPr>
          <p:cNvSpPr txBox="1">
            <a:spLocks/>
          </p:cNvSpPr>
          <p:nvPr/>
        </p:nvSpPr>
        <p:spPr>
          <a:xfrm>
            <a:off x="9209570" y="234785"/>
            <a:ext cx="27432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9pPr>
          </a:lstStyle>
          <a:p>
            <a:fld id="{00000000-1234-1234-1234-123412341234}" type="slidenum">
              <a:rPr lang="en-US" smtClean="0"/>
              <a:pPr/>
              <a:t>16</a:t>
            </a:fld>
            <a:endParaRPr lang="en-US"/>
          </a:p>
        </p:txBody>
      </p:sp>
    </p:spTree>
    <p:extLst>
      <p:ext uri="{BB962C8B-B14F-4D97-AF65-F5344CB8AC3E}">
        <p14:creationId xmlns:p14="http://schemas.microsoft.com/office/powerpoint/2010/main" val="3853617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6645F4-0C5E-4C7D-AF4F-6F50FB6076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5" name="Google Shape;176;p11">
            <a:extLst>
              <a:ext uri="{FF2B5EF4-FFF2-40B4-BE49-F238E27FC236}">
                <a16:creationId xmlns:a16="http://schemas.microsoft.com/office/drawing/2014/main" id="{2AA2CCBF-E3BD-481B-8F43-94CF2ED4485C}"/>
              </a:ext>
            </a:extLst>
          </p:cNvPr>
          <p:cNvSpPr txBox="1">
            <a:spLocks/>
          </p:cNvSpPr>
          <p:nvPr/>
        </p:nvSpPr>
        <p:spPr>
          <a:xfrm>
            <a:off x="222912" y="247778"/>
            <a:ext cx="11729858" cy="7460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ACAC0"/>
              </a:buClr>
              <a:buSzPts val="5500"/>
              <a:buFont typeface="Arial"/>
              <a:buNone/>
              <a:defRPr sz="5500" b="1" i="0" u="none" strike="noStrike" cap="none">
                <a:solidFill>
                  <a:srgbClr val="0ACAC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chemeClr val="lt1"/>
              </a:buClr>
              <a:buSzPts val="5000"/>
            </a:pPr>
            <a:r>
              <a:rPr lang="en-US" sz="4800" dirty="0">
                <a:solidFill>
                  <a:schemeClr val="accent1">
                    <a:lumMod val="75000"/>
                  </a:schemeClr>
                </a:solidFill>
              </a:rPr>
              <a:t>Transdisciplinary Education</a:t>
            </a:r>
            <a:endParaRPr lang="en-US" sz="5400" dirty="0">
              <a:solidFill>
                <a:schemeClr val="accent1">
                  <a:lumMod val="75000"/>
                </a:schemeClr>
              </a:solidFill>
            </a:endParaRPr>
          </a:p>
        </p:txBody>
      </p:sp>
      <p:sp>
        <p:nvSpPr>
          <p:cNvPr id="6" name="Google Shape;177;p11">
            <a:extLst>
              <a:ext uri="{FF2B5EF4-FFF2-40B4-BE49-F238E27FC236}">
                <a16:creationId xmlns:a16="http://schemas.microsoft.com/office/drawing/2014/main" id="{914602CE-C0C1-4A85-A388-CED883891A95}"/>
              </a:ext>
            </a:extLst>
          </p:cNvPr>
          <p:cNvSpPr txBox="1">
            <a:spLocks/>
          </p:cNvSpPr>
          <p:nvPr/>
        </p:nvSpPr>
        <p:spPr>
          <a:xfrm>
            <a:off x="9209570" y="234785"/>
            <a:ext cx="27432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9pPr>
          </a:lstStyle>
          <a:p>
            <a:fld id="{00000000-1234-1234-1234-123412341234}" type="slidenum">
              <a:rPr lang="en-US" smtClean="0"/>
              <a:pPr/>
              <a:t>17</a:t>
            </a:fld>
            <a:endParaRPr lang="en-US"/>
          </a:p>
        </p:txBody>
      </p:sp>
      <p:graphicFrame>
        <p:nvGraphicFramePr>
          <p:cNvPr id="7" name="Google Shape;178;p11">
            <a:extLst>
              <a:ext uri="{FF2B5EF4-FFF2-40B4-BE49-F238E27FC236}">
                <a16:creationId xmlns:a16="http://schemas.microsoft.com/office/drawing/2014/main" id="{CF7B3FD7-4F08-41E7-91A8-76A8FF3E02D6}"/>
              </a:ext>
            </a:extLst>
          </p:cNvPr>
          <p:cNvGraphicFramePr/>
          <p:nvPr>
            <p:extLst>
              <p:ext uri="{D42A27DB-BD31-4B8C-83A1-F6EECF244321}">
                <p14:modId xmlns:p14="http://schemas.microsoft.com/office/powerpoint/2010/main" val="205752700"/>
              </p:ext>
            </p:extLst>
          </p:nvPr>
        </p:nvGraphicFramePr>
        <p:xfrm>
          <a:off x="750242" y="1167563"/>
          <a:ext cx="10817025" cy="2986960"/>
        </p:xfrm>
        <a:graphic>
          <a:graphicData uri="http://schemas.openxmlformats.org/drawingml/2006/table">
            <a:tbl>
              <a:tblPr>
                <a:noFill/>
                <a:tableStyleId>{B485E2F0-DEF1-4C3F-991E-2564BF6A4F7F}</a:tableStyleId>
              </a:tblPr>
              <a:tblGrid>
                <a:gridCol w="4962350">
                  <a:extLst>
                    <a:ext uri="{9D8B030D-6E8A-4147-A177-3AD203B41FA5}">
                      <a16:colId xmlns:a16="http://schemas.microsoft.com/office/drawing/2014/main" val="20000"/>
                    </a:ext>
                  </a:extLst>
                </a:gridCol>
                <a:gridCol w="826925">
                  <a:extLst>
                    <a:ext uri="{9D8B030D-6E8A-4147-A177-3AD203B41FA5}">
                      <a16:colId xmlns:a16="http://schemas.microsoft.com/office/drawing/2014/main" val="20001"/>
                    </a:ext>
                  </a:extLst>
                </a:gridCol>
                <a:gridCol w="5027750">
                  <a:extLst>
                    <a:ext uri="{9D8B030D-6E8A-4147-A177-3AD203B41FA5}">
                      <a16:colId xmlns:a16="http://schemas.microsoft.com/office/drawing/2014/main" val="20002"/>
                    </a:ext>
                  </a:extLst>
                </a:gridCol>
              </a:tblGrid>
              <a:tr h="528875">
                <a:tc>
                  <a:txBody>
                    <a:bodyPr/>
                    <a:lstStyle/>
                    <a:p>
                      <a:pPr marL="0" marR="0" lvl="0" indent="0" algn="ctr" rtl="0">
                        <a:lnSpc>
                          <a:spcPct val="100000"/>
                        </a:lnSpc>
                        <a:spcBef>
                          <a:spcPts val="0"/>
                        </a:spcBef>
                        <a:spcAft>
                          <a:spcPts val="0"/>
                        </a:spcAft>
                        <a:buClr>
                          <a:srgbClr val="FCF44A"/>
                        </a:buClr>
                        <a:buSzPts val="2400"/>
                        <a:buFont typeface="Arial"/>
                        <a:buNone/>
                      </a:pPr>
                      <a:r>
                        <a:rPr lang="en-US" sz="2400" b="1" u="none" strike="noStrike" cap="none" dirty="0">
                          <a:solidFill>
                            <a:schemeClr val="bg1"/>
                          </a:solidFill>
                          <a:latin typeface="Arial"/>
                          <a:ea typeface="Arial"/>
                          <a:cs typeface="Arial"/>
                          <a:sym typeface="Arial"/>
                        </a:rPr>
                        <a:t>Key Features</a:t>
                      </a:r>
                      <a:endParaRPr sz="2400" b="1" u="none" strike="noStrike" cap="none" dirty="0">
                        <a:solidFill>
                          <a:schemeClr val="bg1"/>
                        </a:solidFill>
                        <a:latin typeface="Arial"/>
                        <a:ea typeface="Arial"/>
                        <a:cs typeface="Arial"/>
                        <a:sym typeface="Arial"/>
                      </a:endParaRPr>
                    </a:p>
                  </a:txBody>
                  <a:tcPr marL="121900" marR="121900" marT="121900" marB="1219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530A0"/>
                    </a:solidFill>
                  </a:tcPr>
                </a:tc>
                <a:tc>
                  <a:txBody>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a:solidFill>
                          <a:schemeClr val="tx1">
                            <a:lumMod val="50000"/>
                            <a:lumOff val="50000"/>
                          </a:schemeClr>
                        </a:solidFill>
                        <a:latin typeface="Arial"/>
                        <a:ea typeface="Arial"/>
                        <a:cs typeface="Arial"/>
                        <a:sym typeface="Arial"/>
                      </a:endParaRPr>
                    </a:p>
                  </a:txBody>
                  <a:tcPr marL="121900" marR="121900" marT="121900" marB="1219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CF44A"/>
                        </a:buClr>
                        <a:buSzPts val="2400"/>
                        <a:buFont typeface="Arial"/>
                        <a:buNone/>
                      </a:pPr>
                      <a:r>
                        <a:rPr lang="en-US" sz="2400" b="1" u="none" strike="noStrike" cap="none" dirty="0">
                          <a:solidFill>
                            <a:schemeClr val="bg1"/>
                          </a:solidFill>
                          <a:latin typeface="Arial"/>
                          <a:ea typeface="Arial"/>
                          <a:cs typeface="Arial"/>
                          <a:sym typeface="Arial"/>
                        </a:rPr>
                        <a:t>Crucial Abilities</a:t>
                      </a:r>
                      <a:endParaRPr sz="2400" b="1" u="none" strike="noStrike" cap="none" dirty="0">
                        <a:solidFill>
                          <a:schemeClr val="bg1"/>
                        </a:solidFill>
                        <a:latin typeface="Arial"/>
                        <a:ea typeface="Arial"/>
                        <a:cs typeface="Arial"/>
                        <a:sym typeface="Arial"/>
                      </a:endParaRPr>
                    </a:p>
                  </a:txBody>
                  <a:tcPr marL="121900" marR="121900" marT="121900" marB="1219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530A0"/>
                    </a:solidFill>
                  </a:tcPr>
                </a:tc>
                <a:extLst>
                  <a:ext uri="{0D108BD9-81ED-4DB2-BD59-A6C34878D82A}">
                    <a16:rowId xmlns:a16="http://schemas.microsoft.com/office/drawing/2014/main" val="10000"/>
                  </a:ext>
                </a:extLst>
              </a:tr>
              <a:tr h="2062675">
                <a:tc>
                  <a:txBody>
                    <a:bodyPr/>
                    <a:lstStyle/>
                    <a:p>
                      <a:pPr marL="0" marR="0" lvl="0" indent="0" algn="ctr" rtl="0">
                        <a:lnSpc>
                          <a:spcPct val="100000"/>
                        </a:lnSpc>
                        <a:spcBef>
                          <a:spcPts val="0"/>
                        </a:spcBef>
                        <a:spcAft>
                          <a:spcPts val="0"/>
                        </a:spcAft>
                        <a:buClr>
                          <a:schemeClr val="lt1"/>
                        </a:buClr>
                        <a:buSzPts val="2000"/>
                        <a:buFont typeface="Arial"/>
                        <a:buNone/>
                      </a:pPr>
                      <a:r>
                        <a:rPr lang="en-US" sz="2000" b="1" u="none" strike="noStrike" cap="none" dirty="0">
                          <a:solidFill>
                            <a:schemeClr val="tx1">
                              <a:lumMod val="50000"/>
                              <a:lumOff val="50000"/>
                            </a:schemeClr>
                          </a:solidFill>
                          <a:latin typeface="Arial"/>
                          <a:ea typeface="Arial"/>
                          <a:cs typeface="Arial"/>
                          <a:sym typeface="Arial"/>
                        </a:rPr>
                        <a:t>Problem-oriented &amp; Solution-based</a:t>
                      </a:r>
                      <a:br>
                        <a:rPr lang="en-US" sz="2000" b="1" u="none" strike="noStrike" cap="none" dirty="0">
                          <a:solidFill>
                            <a:schemeClr val="tx1">
                              <a:lumMod val="50000"/>
                              <a:lumOff val="50000"/>
                            </a:schemeClr>
                          </a:solidFill>
                          <a:latin typeface="Arial"/>
                          <a:ea typeface="Arial"/>
                          <a:cs typeface="Arial"/>
                          <a:sym typeface="Arial"/>
                        </a:rPr>
                      </a:br>
                      <a:endParaRPr sz="2000" b="1" u="none" strike="noStrike" cap="none" dirty="0">
                        <a:solidFill>
                          <a:schemeClr val="tx1">
                            <a:lumMod val="50000"/>
                            <a:lumOff val="50000"/>
                          </a:schemeClr>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u="none" strike="noStrike" cap="none" dirty="0">
                          <a:solidFill>
                            <a:schemeClr val="tx1">
                              <a:lumMod val="50000"/>
                              <a:lumOff val="50000"/>
                            </a:schemeClr>
                          </a:solidFill>
                          <a:latin typeface="Arial"/>
                          <a:ea typeface="Arial"/>
                          <a:cs typeface="Arial"/>
                          <a:sym typeface="Arial"/>
                        </a:rPr>
                        <a:t>Authentic &amp; Contextualized</a:t>
                      </a:r>
                      <a:br>
                        <a:rPr lang="en-US" sz="2000" b="1" u="none" strike="noStrike" cap="none" dirty="0">
                          <a:solidFill>
                            <a:schemeClr val="tx1">
                              <a:lumMod val="50000"/>
                              <a:lumOff val="50000"/>
                            </a:schemeClr>
                          </a:solidFill>
                          <a:latin typeface="Arial"/>
                          <a:ea typeface="Arial"/>
                          <a:cs typeface="Arial"/>
                          <a:sym typeface="Arial"/>
                        </a:rPr>
                      </a:br>
                      <a:br>
                        <a:rPr lang="en-US" sz="2000" b="1" u="none" strike="noStrike" cap="none" dirty="0">
                          <a:solidFill>
                            <a:schemeClr val="tx1">
                              <a:lumMod val="50000"/>
                              <a:lumOff val="50000"/>
                            </a:schemeClr>
                          </a:solidFill>
                          <a:latin typeface="Arial"/>
                          <a:ea typeface="Arial"/>
                          <a:cs typeface="Arial"/>
                          <a:sym typeface="Arial"/>
                        </a:rPr>
                      </a:br>
                      <a:r>
                        <a:rPr lang="en-US" sz="2000" b="1" u="none" strike="noStrike" cap="none" dirty="0">
                          <a:solidFill>
                            <a:schemeClr val="tx1">
                              <a:lumMod val="50000"/>
                              <a:lumOff val="50000"/>
                            </a:schemeClr>
                          </a:solidFill>
                          <a:latin typeface="Arial"/>
                          <a:ea typeface="Arial"/>
                          <a:cs typeface="Arial"/>
                          <a:sym typeface="Arial"/>
                        </a:rPr>
                        <a:t>Multiple Disciplinary Perspectives</a:t>
                      </a:r>
                      <a:br>
                        <a:rPr lang="en-US" sz="2000" b="1" u="none" strike="noStrike" cap="none" dirty="0">
                          <a:solidFill>
                            <a:schemeClr val="tx1">
                              <a:lumMod val="50000"/>
                              <a:lumOff val="50000"/>
                            </a:schemeClr>
                          </a:solidFill>
                          <a:latin typeface="Arial"/>
                          <a:ea typeface="Arial"/>
                          <a:cs typeface="Arial"/>
                          <a:sym typeface="Arial"/>
                        </a:rPr>
                      </a:br>
                      <a:br>
                        <a:rPr lang="en-US" sz="2000" b="1" u="none" strike="noStrike" cap="none" dirty="0">
                          <a:solidFill>
                            <a:schemeClr val="tx1">
                              <a:lumMod val="50000"/>
                              <a:lumOff val="50000"/>
                            </a:schemeClr>
                          </a:solidFill>
                          <a:latin typeface="Arial"/>
                          <a:ea typeface="Arial"/>
                          <a:cs typeface="Arial"/>
                          <a:sym typeface="Arial"/>
                        </a:rPr>
                      </a:br>
                      <a:r>
                        <a:rPr lang="en-US" sz="2000" b="1" u="none" strike="noStrike" cap="none" dirty="0">
                          <a:solidFill>
                            <a:schemeClr val="tx1">
                              <a:lumMod val="50000"/>
                              <a:lumOff val="50000"/>
                            </a:schemeClr>
                          </a:solidFill>
                          <a:latin typeface="Arial"/>
                          <a:ea typeface="Arial"/>
                          <a:cs typeface="Arial"/>
                          <a:sym typeface="Arial"/>
                        </a:rPr>
                        <a:t>Integration of Knowledge &amp; Skills</a:t>
                      </a:r>
                      <a:endParaRPr dirty="0">
                        <a:solidFill>
                          <a:schemeClr val="tx1">
                            <a:lumMod val="50000"/>
                            <a:lumOff val="50000"/>
                          </a:schemeClr>
                        </a:solidFill>
                      </a:endParaRPr>
                    </a:p>
                  </a:txBody>
                  <a:tcPr marL="121900" marR="121900" marT="121900" marB="1219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endParaRPr sz="2000" b="1" u="none" strike="noStrike" cap="none">
                        <a:solidFill>
                          <a:schemeClr val="tx1">
                            <a:lumMod val="50000"/>
                            <a:lumOff val="50000"/>
                          </a:schemeClr>
                        </a:solidFill>
                        <a:latin typeface="Arial"/>
                        <a:ea typeface="Arial"/>
                        <a:cs typeface="Arial"/>
                        <a:sym typeface="Arial"/>
                      </a:endParaRPr>
                    </a:p>
                  </a:txBody>
                  <a:tcPr marL="121900" marR="121900" marT="121900" marB="1219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000"/>
                        <a:buFont typeface="Arial"/>
                        <a:buNone/>
                      </a:pPr>
                      <a:r>
                        <a:rPr lang="en-US" sz="2000" b="1" u="none" strike="noStrike" cap="none" dirty="0">
                          <a:solidFill>
                            <a:schemeClr val="tx1">
                              <a:lumMod val="50000"/>
                              <a:lumOff val="50000"/>
                            </a:schemeClr>
                          </a:solidFill>
                          <a:latin typeface="Arial"/>
                          <a:ea typeface="Arial"/>
                          <a:cs typeface="Arial"/>
                          <a:sym typeface="Arial"/>
                        </a:rPr>
                        <a:t>Complex Problem Solving</a:t>
                      </a:r>
                      <a:br>
                        <a:rPr lang="en-US" sz="2000" b="1" u="none" strike="noStrike" cap="none" dirty="0">
                          <a:solidFill>
                            <a:schemeClr val="tx1">
                              <a:lumMod val="50000"/>
                              <a:lumOff val="50000"/>
                            </a:schemeClr>
                          </a:solidFill>
                          <a:latin typeface="Arial"/>
                          <a:ea typeface="Arial"/>
                          <a:cs typeface="Arial"/>
                          <a:sym typeface="Arial"/>
                        </a:rPr>
                      </a:br>
                      <a:endParaRPr sz="2000" b="1" u="none" strike="noStrike" cap="none" dirty="0">
                        <a:solidFill>
                          <a:schemeClr val="tx1">
                            <a:lumMod val="50000"/>
                            <a:lumOff val="50000"/>
                          </a:schemeClr>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u="none" strike="noStrike" cap="none" dirty="0">
                          <a:solidFill>
                            <a:schemeClr val="tx1">
                              <a:lumMod val="50000"/>
                              <a:lumOff val="50000"/>
                            </a:schemeClr>
                          </a:solidFill>
                          <a:latin typeface="Arial"/>
                          <a:ea typeface="Arial"/>
                          <a:cs typeface="Arial"/>
                          <a:sym typeface="Arial"/>
                        </a:rPr>
                        <a:t>Active &amp; Fast Learning</a:t>
                      </a:r>
                      <a:br>
                        <a:rPr lang="en-US" sz="2000" b="1" u="none" strike="noStrike" cap="none" dirty="0">
                          <a:solidFill>
                            <a:schemeClr val="tx1">
                              <a:lumMod val="50000"/>
                              <a:lumOff val="50000"/>
                            </a:schemeClr>
                          </a:solidFill>
                          <a:latin typeface="Arial"/>
                          <a:ea typeface="Arial"/>
                          <a:cs typeface="Arial"/>
                          <a:sym typeface="Arial"/>
                        </a:rPr>
                      </a:br>
                      <a:br>
                        <a:rPr lang="en-US" sz="2000" b="1" u="none" strike="noStrike" cap="none" dirty="0">
                          <a:solidFill>
                            <a:schemeClr val="tx1">
                              <a:lumMod val="50000"/>
                              <a:lumOff val="50000"/>
                            </a:schemeClr>
                          </a:solidFill>
                          <a:latin typeface="Arial"/>
                          <a:ea typeface="Arial"/>
                          <a:cs typeface="Arial"/>
                          <a:sym typeface="Arial"/>
                        </a:rPr>
                      </a:br>
                      <a:r>
                        <a:rPr lang="en-US" sz="2000" b="1" u="none" strike="noStrike" cap="none" dirty="0">
                          <a:solidFill>
                            <a:schemeClr val="tx1">
                              <a:lumMod val="50000"/>
                              <a:lumOff val="50000"/>
                            </a:schemeClr>
                          </a:solidFill>
                          <a:latin typeface="Arial"/>
                          <a:ea typeface="Arial"/>
                          <a:cs typeface="Arial"/>
                          <a:sym typeface="Arial"/>
                        </a:rPr>
                        <a:t>Critical &amp; Creative Thinking</a:t>
                      </a:r>
                      <a:br>
                        <a:rPr lang="en-US" sz="2000" b="1" u="none" strike="noStrike" cap="none" dirty="0">
                          <a:solidFill>
                            <a:schemeClr val="tx1">
                              <a:lumMod val="50000"/>
                              <a:lumOff val="50000"/>
                            </a:schemeClr>
                          </a:solidFill>
                          <a:latin typeface="Arial"/>
                          <a:ea typeface="Arial"/>
                          <a:cs typeface="Arial"/>
                          <a:sym typeface="Arial"/>
                        </a:rPr>
                      </a:br>
                      <a:endParaRPr sz="2000" b="1" u="none" strike="noStrike" cap="none" dirty="0">
                        <a:solidFill>
                          <a:schemeClr val="tx1">
                            <a:lumMod val="50000"/>
                            <a:lumOff val="50000"/>
                          </a:schemeClr>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u="none" strike="noStrike" cap="none" dirty="0">
                          <a:solidFill>
                            <a:schemeClr val="tx1">
                              <a:lumMod val="50000"/>
                              <a:lumOff val="50000"/>
                            </a:schemeClr>
                          </a:solidFill>
                          <a:latin typeface="Arial"/>
                          <a:ea typeface="Arial"/>
                          <a:cs typeface="Arial"/>
                          <a:sym typeface="Arial"/>
                        </a:rPr>
                        <a:t>Cross-boundary Collaboration</a:t>
                      </a:r>
                      <a:endParaRPr dirty="0">
                        <a:solidFill>
                          <a:schemeClr val="tx1">
                            <a:lumMod val="50000"/>
                            <a:lumOff val="50000"/>
                          </a:schemeClr>
                        </a:solidFill>
                      </a:endParaRPr>
                    </a:p>
                  </a:txBody>
                  <a:tcPr marL="121900" marR="121900" marT="121900" marB="1219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8" name="Google Shape;179;p11">
            <a:extLst>
              <a:ext uri="{FF2B5EF4-FFF2-40B4-BE49-F238E27FC236}">
                <a16:creationId xmlns:a16="http://schemas.microsoft.com/office/drawing/2014/main" id="{5B6151E1-CB92-4EE9-974E-54168C9D688A}"/>
              </a:ext>
            </a:extLst>
          </p:cNvPr>
          <p:cNvSpPr/>
          <p:nvPr/>
        </p:nvSpPr>
        <p:spPr>
          <a:xfrm>
            <a:off x="730515" y="4253882"/>
            <a:ext cx="10836777" cy="994804"/>
          </a:xfrm>
          <a:prstGeom prst="rect">
            <a:avLst/>
          </a:prstGeom>
          <a:noFill/>
          <a:ln w="28575" cap="flat" cmpd="sng">
            <a:solidFill>
              <a:srgbClr val="00CC99"/>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667" b="1">
                <a:solidFill>
                  <a:srgbClr val="7030A0"/>
                </a:solidFill>
                <a:latin typeface="Arial"/>
                <a:ea typeface="Arial"/>
                <a:cs typeface="Arial"/>
                <a:sym typeface="Arial"/>
              </a:rPr>
              <a:t>Solution-based Learning + Co-designed Coursework</a:t>
            </a:r>
            <a:br>
              <a:rPr lang="en-US" sz="2667" b="1">
                <a:solidFill>
                  <a:srgbClr val="7030A0"/>
                </a:solidFill>
                <a:latin typeface="Arial"/>
                <a:ea typeface="Arial"/>
                <a:cs typeface="Arial"/>
                <a:sym typeface="Arial"/>
              </a:rPr>
            </a:br>
            <a:r>
              <a:rPr lang="en-US" sz="2667" b="1">
                <a:solidFill>
                  <a:srgbClr val="7030A0"/>
                </a:solidFill>
                <a:latin typeface="Arial"/>
                <a:ea typeface="Arial"/>
                <a:cs typeface="Arial"/>
                <a:sym typeface="Arial"/>
              </a:rPr>
              <a:t>&lt;Dedicated Advisor&gt;</a:t>
            </a:r>
            <a:endParaRPr sz="2667" b="1">
              <a:solidFill>
                <a:srgbClr val="7030A0"/>
              </a:solidFill>
              <a:latin typeface="Arial"/>
              <a:ea typeface="Arial"/>
              <a:cs typeface="Arial"/>
              <a:sym typeface="Arial"/>
            </a:endParaRPr>
          </a:p>
        </p:txBody>
      </p:sp>
      <p:sp>
        <p:nvSpPr>
          <p:cNvPr id="9" name="Google Shape;180;p11">
            <a:extLst>
              <a:ext uri="{FF2B5EF4-FFF2-40B4-BE49-F238E27FC236}">
                <a16:creationId xmlns:a16="http://schemas.microsoft.com/office/drawing/2014/main" id="{9299A66F-C030-4FD1-BB15-CFDEF3BA6716}"/>
              </a:ext>
            </a:extLst>
          </p:cNvPr>
          <p:cNvSpPr/>
          <p:nvPr/>
        </p:nvSpPr>
        <p:spPr>
          <a:xfrm>
            <a:off x="2534885" y="5547196"/>
            <a:ext cx="138842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2530A0"/>
                </a:solidFill>
                <a:latin typeface="Arial"/>
                <a:ea typeface="Arial"/>
                <a:cs typeface="Arial"/>
                <a:sym typeface="Arial"/>
              </a:rPr>
              <a:t>Flexible</a:t>
            </a:r>
            <a:endParaRPr sz="2500">
              <a:solidFill>
                <a:srgbClr val="2530A0"/>
              </a:solidFill>
              <a:latin typeface="Arial"/>
              <a:ea typeface="Arial"/>
              <a:cs typeface="Arial"/>
              <a:sym typeface="Arial"/>
            </a:endParaRPr>
          </a:p>
        </p:txBody>
      </p:sp>
      <p:sp>
        <p:nvSpPr>
          <p:cNvPr id="10" name="Google Shape;181;p11">
            <a:extLst>
              <a:ext uri="{FF2B5EF4-FFF2-40B4-BE49-F238E27FC236}">
                <a16:creationId xmlns:a16="http://schemas.microsoft.com/office/drawing/2014/main" id="{9E8F99D9-3635-479D-A17D-14D44A88F1C3}"/>
              </a:ext>
            </a:extLst>
          </p:cNvPr>
          <p:cNvSpPr/>
          <p:nvPr/>
        </p:nvSpPr>
        <p:spPr>
          <a:xfrm>
            <a:off x="5349468" y="5385910"/>
            <a:ext cx="2127543"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2530A0"/>
                </a:solidFill>
                <a:latin typeface="Arial"/>
                <a:ea typeface="Arial"/>
                <a:cs typeface="Arial"/>
                <a:sym typeface="Arial"/>
              </a:rPr>
              <a:t>Customized</a:t>
            </a:r>
            <a:endParaRPr sz="2500">
              <a:solidFill>
                <a:srgbClr val="2530A0"/>
              </a:solidFill>
              <a:latin typeface="Arial"/>
              <a:ea typeface="Arial"/>
              <a:cs typeface="Arial"/>
              <a:sym typeface="Arial"/>
            </a:endParaRPr>
          </a:p>
        </p:txBody>
      </p:sp>
      <p:sp>
        <p:nvSpPr>
          <p:cNvPr id="11" name="Google Shape;182;p11">
            <a:extLst>
              <a:ext uri="{FF2B5EF4-FFF2-40B4-BE49-F238E27FC236}">
                <a16:creationId xmlns:a16="http://schemas.microsoft.com/office/drawing/2014/main" id="{38EB00A6-F31E-4AB9-ADC7-D2EACE542590}"/>
              </a:ext>
            </a:extLst>
          </p:cNvPr>
          <p:cNvSpPr/>
          <p:nvPr/>
        </p:nvSpPr>
        <p:spPr>
          <a:xfrm>
            <a:off x="8662908" y="5613108"/>
            <a:ext cx="1890859"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2530A0"/>
                </a:solidFill>
                <a:latin typeface="Arial"/>
                <a:ea typeface="Arial"/>
                <a:cs typeface="Arial"/>
                <a:sym typeface="Arial"/>
              </a:rPr>
              <a:t>All-round</a:t>
            </a:r>
            <a:endParaRPr sz="2500">
              <a:solidFill>
                <a:srgbClr val="2530A0"/>
              </a:solidFill>
              <a:latin typeface="Arial"/>
              <a:ea typeface="Arial"/>
              <a:cs typeface="Arial"/>
              <a:sym typeface="Arial"/>
            </a:endParaRPr>
          </a:p>
        </p:txBody>
      </p:sp>
      <p:sp>
        <p:nvSpPr>
          <p:cNvPr id="12" name="Google Shape;183;p11">
            <a:extLst>
              <a:ext uri="{FF2B5EF4-FFF2-40B4-BE49-F238E27FC236}">
                <a16:creationId xmlns:a16="http://schemas.microsoft.com/office/drawing/2014/main" id="{AA360774-3928-43FA-81FE-D1E27DC3DCE8}"/>
              </a:ext>
            </a:extLst>
          </p:cNvPr>
          <p:cNvSpPr/>
          <p:nvPr/>
        </p:nvSpPr>
        <p:spPr>
          <a:xfrm rot="2700000" flipH="1">
            <a:off x="2196852" y="5393444"/>
            <a:ext cx="358716" cy="534033"/>
          </a:xfrm>
          <a:custGeom>
            <a:avLst/>
            <a:gdLst/>
            <a:ahLst/>
            <a:cxnLst/>
            <a:rect l="l" t="t" r="r" b="b"/>
            <a:pathLst>
              <a:path w="13345" h="13345" extrusionOk="0">
                <a:moveTo>
                  <a:pt x="6688" y="1"/>
                </a:moveTo>
                <a:cubicBezTo>
                  <a:pt x="2980" y="1"/>
                  <a:pt x="1" y="2979"/>
                  <a:pt x="1" y="6657"/>
                </a:cubicBezTo>
                <a:cubicBezTo>
                  <a:pt x="1" y="10366"/>
                  <a:pt x="2980" y="13344"/>
                  <a:pt x="6688" y="13344"/>
                </a:cubicBezTo>
                <a:cubicBezTo>
                  <a:pt x="10366" y="13344"/>
                  <a:pt x="13345" y="10366"/>
                  <a:pt x="13345" y="6657"/>
                </a:cubicBezTo>
                <a:cubicBezTo>
                  <a:pt x="13345" y="2979"/>
                  <a:pt x="10366" y="1"/>
                  <a:pt x="6688" y="1"/>
                </a:cubicBezTo>
                <a:close/>
              </a:path>
            </a:pathLst>
          </a:custGeom>
          <a:solidFill>
            <a:srgbClr val="2530A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D2A2E8"/>
              </a:solidFill>
              <a:latin typeface="Arial"/>
              <a:ea typeface="Arial"/>
              <a:cs typeface="Arial"/>
              <a:sym typeface="Arial"/>
            </a:endParaRPr>
          </a:p>
        </p:txBody>
      </p:sp>
      <p:sp>
        <p:nvSpPr>
          <p:cNvPr id="13" name="Google Shape;184;p11">
            <a:extLst>
              <a:ext uri="{FF2B5EF4-FFF2-40B4-BE49-F238E27FC236}">
                <a16:creationId xmlns:a16="http://schemas.microsoft.com/office/drawing/2014/main" id="{BAA9F0A8-C1EA-4D11-910E-C6B1EF7DC58E}"/>
              </a:ext>
            </a:extLst>
          </p:cNvPr>
          <p:cNvSpPr/>
          <p:nvPr/>
        </p:nvSpPr>
        <p:spPr>
          <a:xfrm rot="2700000" flipH="1">
            <a:off x="2299852" y="5446965"/>
            <a:ext cx="286811" cy="426987"/>
          </a:xfrm>
          <a:custGeom>
            <a:avLst/>
            <a:gdLst/>
            <a:ahLst/>
            <a:cxnLst/>
            <a:rect l="l" t="t" r="r" b="b"/>
            <a:pathLst>
              <a:path w="10670" h="10670" fill="none" extrusionOk="0">
                <a:moveTo>
                  <a:pt x="6110" y="10669"/>
                </a:moveTo>
                <a:cubicBezTo>
                  <a:pt x="2037" y="10669"/>
                  <a:pt x="0" y="5745"/>
                  <a:pt x="2858" y="2888"/>
                </a:cubicBezTo>
                <a:cubicBezTo>
                  <a:pt x="5745" y="0"/>
                  <a:pt x="10669" y="2037"/>
                  <a:pt x="10669" y="6110"/>
                </a:cubicBezTo>
                <a:cubicBezTo>
                  <a:pt x="10669" y="8633"/>
                  <a:pt x="8602" y="10669"/>
                  <a:pt x="6110" y="10669"/>
                </a:cubicBezTo>
                <a:close/>
              </a:path>
            </a:pathLst>
          </a:custGeom>
          <a:solidFill>
            <a:schemeClr val="lt1"/>
          </a:solidFill>
          <a:ln w="28575"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D2A2E8"/>
              </a:solidFill>
              <a:latin typeface="Arial"/>
              <a:ea typeface="Arial"/>
              <a:cs typeface="Arial"/>
              <a:sym typeface="Arial"/>
            </a:endParaRPr>
          </a:p>
        </p:txBody>
      </p:sp>
      <p:sp>
        <p:nvSpPr>
          <p:cNvPr id="14" name="Google Shape;185;p11">
            <a:extLst>
              <a:ext uri="{FF2B5EF4-FFF2-40B4-BE49-F238E27FC236}">
                <a16:creationId xmlns:a16="http://schemas.microsoft.com/office/drawing/2014/main" id="{98496898-4D08-464D-9D61-EC1B8EE3E971}"/>
              </a:ext>
            </a:extLst>
          </p:cNvPr>
          <p:cNvSpPr/>
          <p:nvPr/>
        </p:nvSpPr>
        <p:spPr>
          <a:xfrm rot="2700000" flipH="1">
            <a:off x="4931724" y="5261849"/>
            <a:ext cx="358716" cy="534033"/>
          </a:xfrm>
          <a:custGeom>
            <a:avLst/>
            <a:gdLst/>
            <a:ahLst/>
            <a:cxnLst/>
            <a:rect l="l" t="t" r="r" b="b"/>
            <a:pathLst>
              <a:path w="13345" h="13345" extrusionOk="0">
                <a:moveTo>
                  <a:pt x="6688" y="1"/>
                </a:moveTo>
                <a:cubicBezTo>
                  <a:pt x="2980" y="1"/>
                  <a:pt x="1" y="2979"/>
                  <a:pt x="1" y="6657"/>
                </a:cubicBezTo>
                <a:cubicBezTo>
                  <a:pt x="1" y="10366"/>
                  <a:pt x="2980" y="13344"/>
                  <a:pt x="6688" y="13344"/>
                </a:cubicBezTo>
                <a:cubicBezTo>
                  <a:pt x="10366" y="13344"/>
                  <a:pt x="13345" y="10366"/>
                  <a:pt x="13345" y="6657"/>
                </a:cubicBezTo>
                <a:cubicBezTo>
                  <a:pt x="13345" y="2979"/>
                  <a:pt x="10366" y="1"/>
                  <a:pt x="6688" y="1"/>
                </a:cubicBezTo>
                <a:close/>
              </a:path>
            </a:pathLst>
          </a:custGeom>
          <a:solidFill>
            <a:srgbClr val="2530A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D2A2E8"/>
              </a:solidFill>
              <a:latin typeface="Arial"/>
              <a:ea typeface="Arial"/>
              <a:cs typeface="Arial"/>
              <a:sym typeface="Arial"/>
            </a:endParaRPr>
          </a:p>
        </p:txBody>
      </p:sp>
      <p:sp>
        <p:nvSpPr>
          <p:cNvPr id="15" name="Google Shape;186;p11">
            <a:extLst>
              <a:ext uri="{FF2B5EF4-FFF2-40B4-BE49-F238E27FC236}">
                <a16:creationId xmlns:a16="http://schemas.microsoft.com/office/drawing/2014/main" id="{0B1E07EC-83C5-45FE-A52D-77098D928063}"/>
              </a:ext>
            </a:extLst>
          </p:cNvPr>
          <p:cNvSpPr/>
          <p:nvPr/>
        </p:nvSpPr>
        <p:spPr>
          <a:xfrm rot="2700000">
            <a:off x="5025165" y="5257861"/>
            <a:ext cx="293583" cy="426987"/>
          </a:xfrm>
          <a:custGeom>
            <a:avLst/>
            <a:gdLst/>
            <a:ahLst/>
            <a:cxnLst/>
            <a:rect l="l" t="t" r="r" b="b"/>
            <a:pathLst>
              <a:path w="10670" h="10670" fill="none" extrusionOk="0">
                <a:moveTo>
                  <a:pt x="6110" y="10669"/>
                </a:moveTo>
                <a:cubicBezTo>
                  <a:pt x="2037" y="10669"/>
                  <a:pt x="0" y="5745"/>
                  <a:pt x="2858" y="2888"/>
                </a:cubicBezTo>
                <a:cubicBezTo>
                  <a:pt x="5745" y="0"/>
                  <a:pt x="10669" y="2037"/>
                  <a:pt x="10669" y="6110"/>
                </a:cubicBezTo>
                <a:cubicBezTo>
                  <a:pt x="10669" y="8633"/>
                  <a:pt x="8602" y="10669"/>
                  <a:pt x="6110" y="10669"/>
                </a:cubicBezTo>
                <a:close/>
              </a:path>
            </a:pathLst>
          </a:custGeom>
          <a:noFill/>
          <a:ln w="28575"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D2A2E8"/>
              </a:solidFill>
              <a:latin typeface="Arial"/>
              <a:ea typeface="Arial"/>
              <a:cs typeface="Arial"/>
              <a:sym typeface="Arial"/>
            </a:endParaRPr>
          </a:p>
        </p:txBody>
      </p:sp>
      <p:sp>
        <p:nvSpPr>
          <p:cNvPr id="16" name="Google Shape;187;p11">
            <a:extLst>
              <a:ext uri="{FF2B5EF4-FFF2-40B4-BE49-F238E27FC236}">
                <a16:creationId xmlns:a16="http://schemas.microsoft.com/office/drawing/2014/main" id="{954C4549-224C-496F-BD63-7054F76D2309}"/>
              </a:ext>
            </a:extLst>
          </p:cNvPr>
          <p:cNvSpPr/>
          <p:nvPr/>
        </p:nvSpPr>
        <p:spPr>
          <a:xfrm rot="2700000" flipH="1">
            <a:off x="8240877" y="5625952"/>
            <a:ext cx="358716" cy="534033"/>
          </a:xfrm>
          <a:custGeom>
            <a:avLst/>
            <a:gdLst/>
            <a:ahLst/>
            <a:cxnLst/>
            <a:rect l="l" t="t" r="r" b="b"/>
            <a:pathLst>
              <a:path w="13345" h="13345" extrusionOk="0">
                <a:moveTo>
                  <a:pt x="6688" y="1"/>
                </a:moveTo>
                <a:cubicBezTo>
                  <a:pt x="2980" y="1"/>
                  <a:pt x="1" y="2979"/>
                  <a:pt x="1" y="6657"/>
                </a:cubicBezTo>
                <a:cubicBezTo>
                  <a:pt x="1" y="10366"/>
                  <a:pt x="2980" y="13344"/>
                  <a:pt x="6688" y="13344"/>
                </a:cubicBezTo>
                <a:cubicBezTo>
                  <a:pt x="10366" y="13344"/>
                  <a:pt x="13345" y="10366"/>
                  <a:pt x="13345" y="6657"/>
                </a:cubicBezTo>
                <a:cubicBezTo>
                  <a:pt x="13345" y="2979"/>
                  <a:pt x="10366" y="1"/>
                  <a:pt x="6688" y="1"/>
                </a:cubicBezTo>
                <a:close/>
              </a:path>
            </a:pathLst>
          </a:custGeom>
          <a:solidFill>
            <a:srgbClr val="2530A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D2A2E8"/>
              </a:solidFill>
              <a:latin typeface="Arial"/>
              <a:ea typeface="Arial"/>
              <a:cs typeface="Arial"/>
              <a:sym typeface="Arial"/>
            </a:endParaRPr>
          </a:p>
        </p:txBody>
      </p:sp>
      <p:sp>
        <p:nvSpPr>
          <p:cNvPr id="17" name="Google Shape;188;p11">
            <a:extLst>
              <a:ext uri="{FF2B5EF4-FFF2-40B4-BE49-F238E27FC236}">
                <a16:creationId xmlns:a16="http://schemas.microsoft.com/office/drawing/2014/main" id="{DEF02805-FE87-4EB1-B947-4C25C5E44F2C}"/>
              </a:ext>
            </a:extLst>
          </p:cNvPr>
          <p:cNvSpPr/>
          <p:nvPr/>
        </p:nvSpPr>
        <p:spPr>
          <a:xfrm rot="2700000" flipH="1">
            <a:off x="8340099" y="5667156"/>
            <a:ext cx="286811" cy="426987"/>
          </a:xfrm>
          <a:custGeom>
            <a:avLst/>
            <a:gdLst/>
            <a:ahLst/>
            <a:cxnLst/>
            <a:rect l="l" t="t" r="r" b="b"/>
            <a:pathLst>
              <a:path w="10670" h="10670" fill="none" extrusionOk="0">
                <a:moveTo>
                  <a:pt x="6110" y="10669"/>
                </a:moveTo>
                <a:cubicBezTo>
                  <a:pt x="2037" y="10669"/>
                  <a:pt x="0" y="5745"/>
                  <a:pt x="2858" y="2888"/>
                </a:cubicBezTo>
                <a:cubicBezTo>
                  <a:pt x="5745" y="0"/>
                  <a:pt x="10669" y="2037"/>
                  <a:pt x="10669" y="6110"/>
                </a:cubicBezTo>
                <a:cubicBezTo>
                  <a:pt x="10669" y="8633"/>
                  <a:pt x="8602" y="10669"/>
                  <a:pt x="6110" y="10669"/>
                </a:cubicBezTo>
                <a:close/>
              </a:path>
            </a:pathLst>
          </a:custGeom>
          <a:noFill/>
          <a:ln w="28575"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D2A2E8"/>
              </a:solidFill>
              <a:latin typeface="Arial"/>
              <a:ea typeface="Arial"/>
              <a:cs typeface="Arial"/>
              <a:sym typeface="Arial"/>
            </a:endParaRPr>
          </a:p>
        </p:txBody>
      </p:sp>
    </p:spTree>
    <p:extLst>
      <p:ext uri="{BB962C8B-B14F-4D97-AF65-F5344CB8AC3E}">
        <p14:creationId xmlns:p14="http://schemas.microsoft.com/office/powerpoint/2010/main" val="3245136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E79CC-7635-4849-9D96-59A7C5FB68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
        <p:nvSpPr>
          <p:cNvPr id="5" name="Google Shape;194;p12">
            <a:extLst>
              <a:ext uri="{FF2B5EF4-FFF2-40B4-BE49-F238E27FC236}">
                <a16:creationId xmlns:a16="http://schemas.microsoft.com/office/drawing/2014/main" id="{E0169E3B-E169-409A-AFAD-E40A36433CA6}"/>
              </a:ext>
            </a:extLst>
          </p:cNvPr>
          <p:cNvSpPr txBox="1">
            <a:spLocks/>
          </p:cNvSpPr>
          <p:nvPr/>
        </p:nvSpPr>
        <p:spPr>
          <a:xfrm>
            <a:off x="9209570" y="234785"/>
            <a:ext cx="27432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100" b="1" i="0" u="none" strike="noStrike" cap="none">
                <a:solidFill>
                  <a:srgbClr val="2530A0"/>
                </a:solidFill>
                <a:latin typeface="Arial"/>
                <a:ea typeface="Arial"/>
                <a:cs typeface="Arial"/>
                <a:sym typeface="Arial"/>
              </a:defRPr>
            </a:lvl9pPr>
          </a:lstStyle>
          <a:p>
            <a:fld id="{00000000-1234-1234-1234-123412341234}" type="slidenum">
              <a:rPr lang="en-US" smtClean="0"/>
              <a:pPr/>
              <a:t>18</a:t>
            </a:fld>
            <a:endParaRPr lang="en-US"/>
          </a:p>
        </p:txBody>
      </p:sp>
      <p:pic>
        <p:nvPicPr>
          <p:cNvPr id="14" name="Google Shape;203;p12" descr="Art and Technology - Arts Wisconsin">
            <a:extLst>
              <a:ext uri="{FF2B5EF4-FFF2-40B4-BE49-F238E27FC236}">
                <a16:creationId xmlns:a16="http://schemas.microsoft.com/office/drawing/2014/main" id="{00F1CD3E-DC93-40D2-99AB-FA7FAA233C6D}"/>
              </a:ext>
            </a:extLst>
          </p:cNvPr>
          <p:cNvPicPr preferRelativeResize="0"/>
          <p:nvPr/>
        </p:nvPicPr>
        <p:blipFill rotWithShape="1">
          <a:blip r:embed="rId2">
            <a:alphaModFix/>
          </a:blip>
          <a:srcRect/>
          <a:stretch/>
        </p:blipFill>
        <p:spPr>
          <a:xfrm>
            <a:off x="443971" y="417347"/>
            <a:ext cx="2790037" cy="209252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5" name="Google Shape;204;p12" descr="India's media, entertainment industry to be fastest growing globally:  Report | Deccan Herald">
            <a:extLst>
              <a:ext uri="{FF2B5EF4-FFF2-40B4-BE49-F238E27FC236}">
                <a16:creationId xmlns:a16="http://schemas.microsoft.com/office/drawing/2014/main" id="{36CFAABF-203E-4DF6-9CB7-59E650FAE358}"/>
              </a:ext>
            </a:extLst>
          </p:cNvPr>
          <p:cNvPicPr preferRelativeResize="0"/>
          <p:nvPr/>
        </p:nvPicPr>
        <p:blipFill rotWithShape="1">
          <a:blip r:embed="rId3">
            <a:alphaModFix/>
          </a:blip>
          <a:srcRect l="6517" t="1613" r="10852" b="-1612"/>
          <a:stretch/>
        </p:blipFill>
        <p:spPr>
          <a:xfrm>
            <a:off x="3937832" y="1994888"/>
            <a:ext cx="3021120" cy="20566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6" name="Google Shape;205;p12" descr="EIT Digital Wellbeing Networking Event | European Institute of Innovation &amp;  Technology (EIT)">
            <a:extLst>
              <a:ext uri="{FF2B5EF4-FFF2-40B4-BE49-F238E27FC236}">
                <a16:creationId xmlns:a16="http://schemas.microsoft.com/office/drawing/2014/main" id="{F131CFFF-BDE1-4FEB-99CC-28EF9C4BFA7A}"/>
              </a:ext>
            </a:extLst>
          </p:cNvPr>
          <p:cNvPicPr preferRelativeResize="0"/>
          <p:nvPr/>
        </p:nvPicPr>
        <p:blipFill rotWithShape="1">
          <a:blip r:embed="rId4">
            <a:alphaModFix/>
          </a:blip>
          <a:srcRect l="30919"/>
          <a:stretch/>
        </p:blipFill>
        <p:spPr>
          <a:xfrm>
            <a:off x="282361" y="3720681"/>
            <a:ext cx="3113256" cy="225335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7" name="Google Shape;206;p12" descr="Art Tech交流案例盤點二：實境模擬技術之應用|林桂光">
            <a:extLst>
              <a:ext uri="{FF2B5EF4-FFF2-40B4-BE49-F238E27FC236}">
                <a16:creationId xmlns:a16="http://schemas.microsoft.com/office/drawing/2014/main" id="{154D80F3-7D67-48D4-8496-8E4D445CCD33}"/>
              </a:ext>
            </a:extLst>
          </p:cNvPr>
          <p:cNvPicPr preferRelativeResize="0"/>
          <p:nvPr/>
        </p:nvPicPr>
        <p:blipFill rotWithShape="1">
          <a:blip r:embed="rId5">
            <a:alphaModFix/>
          </a:blip>
          <a:srcRect/>
          <a:stretch/>
        </p:blipFill>
        <p:spPr>
          <a:xfrm>
            <a:off x="7330032" y="417347"/>
            <a:ext cx="3931931" cy="195116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8" name="Google Shape;207;p12" descr="MutualArt - Auctions, Exhibitions &amp; Analysis for +500k artists">
            <a:extLst>
              <a:ext uri="{FF2B5EF4-FFF2-40B4-BE49-F238E27FC236}">
                <a16:creationId xmlns:a16="http://schemas.microsoft.com/office/drawing/2014/main" id="{DF2E1DA4-A0AA-4953-B367-395CA3937FB3}"/>
              </a:ext>
            </a:extLst>
          </p:cNvPr>
          <p:cNvPicPr preferRelativeResize="0"/>
          <p:nvPr/>
        </p:nvPicPr>
        <p:blipFill rotWithShape="1">
          <a:blip r:embed="rId6">
            <a:alphaModFix/>
          </a:blip>
          <a:srcRect/>
          <a:stretch/>
        </p:blipFill>
        <p:spPr>
          <a:xfrm>
            <a:off x="7759743" y="3489522"/>
            <a:ext cx="3910055" cy="240653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20" name="Google Shape;209;p12">
            <a:extLst>
              <a:ext uri="{FF2B5EF4-FFF2-40B4-BE49-F238E27FC236}">
                <a16:creationId xmlns:a16="http://schemas.microsoft.com/office/drawing/2014/main" id="{7E4D64F9-771C-481D-B0F6-D0874048E04E}"/>
              </a:ext>
            </a:extLst>
          </p:cNvPr>
          <p:cNvSpPr txBox="1"/>
          <p:nvPr/>
        </p:nvSpPr>
        <p:spPr>
          <a:xfrm>
            <a:off x="3395617" y="775121"/>
            <a:ext cx="2557482" cy="913158"/>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2667" b="1" dirty="0">
                <a:solidFill>
                  <a:schemeClr val="accent1">
                    <a:lumMod val="50000"/>
                  </a:schemeClr>
                </a:solidFill>
                <a:latin typeface="Montserrat"/>
                <a:ea typeface="Montserrat"/>
                <a:cs typeface="Montserrat"/>
                <a:sym typeface="Montserrat"/>
              </a:rPr>
              <a:t>Arts &amp; Technology</a:t>
            </a:r>
            <a:endParaRPr dirty="0">
              <a:solidFill>
                <a:schemeClr val="accent1">
                  <a:lumMod val="50000"/>
                </a:schemeClr>
              </a:solidFill>
            </a:endParaRPr>
          </a:p>
        </p:txBody>
      </p:sp>
      <p:sp>
        <p:nvSpPr>
          <p:cNvPr id="21" name="Google Shape;211;p12">
            <a:extLst>
              <a:ext uri="{FF2B5EF4-FFF2-40B4-BE49-F238E27FC236}">
                <a16:creationId xmlns:a16="http://schemas.microsoft.com/office/drawing/2014/main" id="{0FDDAC4B-00C8-4724-B622-3EAF4B6488D9}"/>
              </a:ext>
            </a:extLst>
          </p:cNvPr>
          <p:cNvSpPr txBox="1"/>
          <p:nvPr/>
        </p:nvSpPr>
        <p:spPr>
          <a:xfrm>
            <a:off x="534303" y="2680740"/>
            <a:ext cx="3458424" cy="913158"/>
          </a:xfrm>
          <a:prstGeom prst="rect">
            <a:avLst/>
          </a:prstGeom>
          <a:noFill/>
          <a:ln>
            <a:noFill/>
          </a:ln>
        </p:spPr>
        <p:txBody>
          <a:bodyPr spcFirstLastPara="1" wrap="square" lIns="0" tIns="45700" rIns="91425" bIns="45700" anchor="t" anchorCtr="0">
            <a:spAutoFit/>
          </a:bodyPr>
          <a:lstStyle/>
          <a:p>
            <a:pPr marL="0" marR="0" lvl="0" indent="0" algn="ctr" rtl="0">
              <a:spcBef>
                <a:spcPts val="0"/>
              </a:spcBef>
              <a:spcAft>
                <a:spcPts val="0"/>
              </a:spcAft>
              <a:buNone/>
            </a:pPr>
            <a:r>
              <a:rPr lang="en-US" sz="2667" b="1" dirty="0">
                <a:solidFill>
                  <a:schemeClr val="accent1">
                    <a:lumMod val="50000"/>
                  </a:schemeClr>
                </a:solidFill>
                <a:latin typeface="Montserrat"/>
                <a:ea typeface="Montserrat"/>
                <a:cs typeface="Montserrat"/>
                <a:sym typeface="Montserrat"/>
              </a:rPr>
              <a:t>Global Entertainment</a:t>
            </a:r>
            <a:endParaRPr dirty="0">
              <a:solidFill>
                <a:schemeClr val="accent1">
                  <a:lumMod val="50000"/>
                </a:schemeClr>
              </a:solidFill>
            </a:endParaRPr>
          </a:p>
        </p:txBody>
      </p:sp>
      <p:sp>
        <p:nvSpPr>
          <p:cNvPr id="22" name="Google Shape;213;p12">
            <a:extLst>
              <a:ext uri="{FF2B5EF4-FFF2-40B4-BE49-F238E27FC236}">
                <a16:creationId xmlns:a16="http://schemas.microsoft.com/office/drawing/2014/main" id="{F2F1CD10-8A7E-4DFF-9C0D-8338BBCDE88B}"/>
              </a:ext>
            </a:extLst>
          </p:cNvPr>
          <p:cNvSpPr txBox="1"/>
          <p:nvPr/>
        </p:nvSpPr>
        <p:spPr>
          <a:xfrm>
            <a:off x="3395617" y="4496805"/>
            <a:ext cx="4326086" cy="913199"/>
          </a:xfrm>
          <a:prstGeom prst="rect">
            <a:avLst/>
          </a:prstGeom>
          <a:noFill/>
          <a:ln>
            <a:noFill/>
          </a:ln>
        </p:spPr>
        <p:txBody>
          <a:bodyPr spcFirstLastPara="1" wrap="square" lIns="0" tIns="45700" rIns="91425" bIns="45700" anchor="t" anchorCtr="0">
            <a:spAutoFit/>
          </a:bodyPr>
          <a:lstStyle/>
          <a:p>
            <a:pPr marL="0" marR="0" lvl="0" indent="0" algn="ctr" rtl="0">
              <a:spcBef>
                <a:spcPts val="0"/>
              </a:spcBef>
              <a:spcAft>
                <a:spcPts val="0"/>
              </a:spcAft>
              <a:buNone/>
            </a:pPr>
            <a:r>
              <a:rPr lang="en-US" sz="2667" b="1" dirty="0">
                <a:solidFill>
                  <a:schemeClr val="accent1">
                    <a:lumMod val="50000"/>
                  </a:schemeClr>
                </a:solidFill>
                <a:latin typeface="Montserrat"/>
                <a:ea typeface="Montserrat"/>
                <a:cs typeface="Montserrat"/>
                <a:sym typeface="Montserrat"/>
              </a:rPr>
              <a:t>Innovation in Health </a:t>
            </a:r>
            <a:endParaRPr dirty="0">
              <a:solidFill>
                <a:schemeClr val="accent1">
                  <a:lumMod val="50000"/>
                </a:schemeClr>
              </a:solidFill>
            </a:endParaRPr>
          </a:p>
          <a:p>
            <a:pPr marL="0" marR="0" lvl="0" indent="0" algn="ctr" rtl="0">
              <a:spcBef>
                <a:spcPts val="0"/>
              </a:spcBef>
              <a:spcAft>
                <a:spcPts val="0"/>
              </a:spcAft>
              <a:buNone/>
            </a:pPr>
            <a:r>
              <a:rPr lang="en-US" sz="2667" b="1" dirty="0">
                <a:solidFill>
                  <a:schemeClr val="accent1">
                    <a:lumMod val="50000"/>
                  </a:schemeClr>
                </a:solidFill>
                <a:latin typeface="Montserrat"/>
                <a:ea typeface="Montserrat"/>
                <a:cs typeface="Montserrat"/>
                <a:sym typeface="Montserrat"/>
              </a:rPr>
              <a:t>and Social Well-Being</a:t>
            </a:r>
            <a:endParaRPr dirty="0">
              <a:solidFill>
                <a:schemeClr val="accent1">
                  <a:lumMod val="50000"/>
                </a:schemeClr>
              </a:solidFill>
            </a:endParaRPr>
          </a:p>
        </p:txBody>
      </p:sp>
      <p:sp>
        <p:nvSpPr>
          <p:cNvPr id="23" name="Google Shape;215;p12">
            <a:extLst>
              <a:ext uri="{FF2B5EF4-FFF2-40B4-BE49-F238E27FC236}">
                <a16:creationId xmlns:a16="http://schemas.microsoft.com/office/drawing/2014/main" id="{EB2AD6F3-9747-4F23-9820-8516B4EB5B7F}"/>
              </a:ext>
            </a:extLst>
          </p:cNvPr>
          <p:cNvSpPr txBox="1"/>
          <p:nvPr/>
        </p:nvSpPr>
        <p:spPr>
          <a:xfrm>
            <a:off x="7299772" y="2485201"/>
            <a:ext cx="4652998" cy="830997"/>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US" sz="2400" b="1" dirty="0">
                <a:solidFill>
                  <a:schemeClr val="accent1">
                    <a:lumMod val="50000"/>
                  </a:schemeClr>
                </a:solidFill>
                <a:latin typeface="Montserrat"/>
                <a:ea typeface="Montserrat"/>
                <a:cs typeface="Montserrat"/>
                <a:sym typeface="Montserrat"/>
              </a:rPr>
              <a:t>Arts, Science &amp; Technology</a:t>
            </a:r>
            <a:endParaRPr dirty="0">
              <a:solidFill>
                <a:schemeClr val="accent1">
                  <a:lumMod val="50000"/>
                </a:schemeClr>
              </a:solidFill>
            </a:endParaRPr>
          </a:p>
          <a:p>
            <a:pPr marL="0" marR="0" lvl="0" indent="0" algn="l" rtl="0">
              <a:spcBef>
                <a:spcPts val="0"/>
              </a:spcBef>
              <a:spcAft>
                <a:spcPts val="0"/>
              </a:spcAft>
              <a:buNone/>
            </a:pPr>
            <a:r>
              <a:rPr lang="en-US" sz="2400" b="1" dirty="0">
                <a:solidFill>
                  <a:schemeClr val="accent1">
                    <a:lumMod val="50000"/>
                  </a:schemeClr>
                </a:solidFill>
                <a:latin typeface="Montserrat"/>
                <a:ea typeface="Montserrat"/>
                <a:cs typeface="Montserrat"/>
                <a:sym typeface="Montserrat"/>
              </a:rPr>
              <a:t>    (Personalised Pathway)</a:t>
            </a:r>
            <a:endParaRPr dirty="0">
              <a:solidFill>
                <a:schemeClr val="accent1">
                  <a:lumMod val="50000"/>
                </a:schemeClr>
              </a:solidFill>
            </a:endParaRPr>
          </a:p>
        </p:txBody>
      </p:sp>
    </p:spTree>
    <p:extLst>
      <p:ext uri="{BB962C8B-B14F-4D97-AF65-F5344CB8AC3E}">
        <p14:creationId xmlns:p14="http://schemas.microsoft.com/office/powerpoint/2010/main" val="159992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1242-DE9B-4408-A5AA-FC721BB2387D}"/>
              </a:ext>
            </a:extLst>
          </p:cNvPr>
          <p:cNvSpPr>
            <a:spLocks noGrp="1"/>
          </p:cNvSpPr>
          <p:nvPr>
            <p:ph type="title"/>
          </p:nvPr>
        </p:nvSpPr>
        <p:spPr>
          <a:xfrm>
            <a:off x="239228" y="234785"/>
            <a:ext cx="11729858" cy="686439"/>
          </a:xfrm>
        </p:spPr>
        <p:txBody>
          <a:bodyPr/>
          <a:lstStyle/>
          <a:p>
            <a:r>
              <a:rPr lang="en-US" sz="4800" dirty="0">
                <a:solidFill>
                  <a:schemeClr val="accent1">
                    <a:lumMod val="75000"/>
                  </a:schemeClr>
                </a:solidFill>
              </a:rPr>
              <a:t>Social Innovation</a:t>
            </a:r>
            <a:endParaRPr lang="en-HK" sz="48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81B55A1A-3FFD-4565-A0A8-8AFCCC6A79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5" name="Google Shape;222;p13" descr="The Global Virtual Hackathon 2021 - Centre for Innovative Service-Learning">
            <a:extLst>
              <a:ext uri="{FF2B5EF4-FFF2-40B4-BE49-F238E27FC236}">
                <a16:creationId xmlns:a16="http://schemas.microsoft.com/office/drawing/2014/main" id="{5F65B7AA-C9C3-4579-9810-BB23D790D9C9}"/>
              </a:ext>
            </a:extLst>
          </p:cNvPr>
          <p:cNvPicPr preferRelativeResize="0"/>
          <p:nvPr/>
        </p:nvPicPr>
        <p:blipFill rotWithShape="1">
          <a:blip r:embed="rId2">
            <a:alphaModFix/>
          </a:blip>
          <a:srcRect/>
          <a:stretch/>
        </p:blipFill>
        <p:spPr>
          <a:xfrm>
            <a:off x="8282056" y="1008104"/>
            <a:ext cx="3484330" cy="4942248"/>
          </a:xfrm>
          <a:prstGeom prst="rect">
            <a:avLst/>
          </a:prstGeom>
          <a:noFill/>
          <a:ln>
            <a:noFill/>
          </a:ln>
        </p:spPr>
      </p:pic>
      <p:pic>
        <p:nvPicPr>
          <p:cNvPr id="6" name="Google Shape;223;p13" descr="GO ! ! To Kwa Wan Express Launching Ceremony - Centre for Innovative  Service-Learning">
            <a:extLst>
              <a:ext uri="{FF2B5EF4-FFF2-40B4-BE49-F238E27FC236}">
                <a16:creationId xmlns:a16="http://schemas.microsoft.com/office/drawing/2014/main" id="{3BDBA145-702B-4369-890D-09BBEAFC03CE}"/>
              </a:ext>
            </a:extLst>
          </p:cNvPr>
          <p:cNvPicPr preferRelativeResize="0"/>
          <p:nvPr/>
        </p:nvPicPr>
        <p:blipFill rotWithShape="1">
          <a:blip r:embed="rId3">
            <a:alphaModFix/>
          </a:blip>
          <a:srcRect/>
          <a:stretch/>
        </p:blipFill>
        <p:spPr>
          <a:xfrm>
            <a:off x="393283" y="1025196"/>
            <a:ext cx="3516661" cy="4988107"/>
          </a:xfrm>
          <a:prstGeom prst="rect">
            <a:avLst/>
          </a:prstGeom>
          <a:noFill/>
          <a:ln>
            <a:noFill/>
          </a:ln>
        </p:spPr>
      </p:pic>
      <p:pic>
        <p:nvPicPr>
          <p:cNvPr id="7" name="Google Shape;224;p13" descr="https://cisl.hkbu.edu.hk/f/event/2106/380c539/Climate%20and%20Justice%20LocalGlobal%20Perspectives%20from%20Hong%20Kong%20Date%2030%20March%202022%20%28Wed%29%20Time%20515-615pm%20%28Hong%20Kong%20time%29.jpg">
            <a:extLst>
              <a:ext uri="{FF2B5EF4-FFF2-40B4-BE49-F238E27FC236}">
                <a16:creationId xmlns:a16="http://schemas.microsoft.com/office/drawing/2014/main" id="{188943FF-7A24-48B5-9340-9670AD2AC10C}"/>
              </a:ext>
            </a:extLst>
          </p:cNvPr>
          <p:cNvPicPr preferRelativeResize="0"/>
          <p:nvPr/>
        </p:nvPicPr>
        <p:blipFill rotWithShape="1">
          <a:blip r:embed="rId4">
            <a:alphaModFix/>
          </a:blip>
          <a:srcRect/>
          <a:stretch/>
        </p:blipFill>
        <p:spPr>
          <a:xfrm>
            <a:off x="4337669" y="1025196"/>
            <a:ext cx="3484329" cy="4942247"/>
          </a:xfrm>
          <a:prstGeom prst="rect">
            <a:avLst/>
          </a:prstGeom>
          <a:noFill/>
          <a:ln>
            <a:noFill/>
          </a:ln>
        </p:spPr>
      </p:pic>
    </p:spTree>
    <p:extLst>
      <p:ext uri="{BB962C8B-B14F-4D97-AF65-F5344CB8AC3E}">
        <p14:creationId xmlns:p14="http://schemas.microsoft.com/office/powerpoint/2010/main" val="133046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
          <p:cNvSpPr txBox="1">
            <a:spLocks noGrp="1"/>
          </p:cNvSpPr>
          <p:nvPr>
            <p:ph type="title"/>
          </p:nvPr>
        </p:nvSpPr>
        <p:spPr>
          <a:xfrm>
            <a:off x="222912" y="739678"/>
            <a:ext cx="11729858" cy="746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530A0"/>
              </a:buClr>
              <a:buSzPts val="9600"/>
              <a:buFont typeface="Arial"/>
              <a:buNone/>
            </a:pPr>
            <a:r>
              <a:rPr lang="en-US" sz="9600" dirty="0">
                <a:solidFill>
                  <a:srgbClr val="2530A0"/>
                </a:solidFill>
              </a:rPr>
              <a:t>H</a:t>
            </a:r>
            <a:br>
              <a:rPr lang="en-US" sz="9600" dirty="0">
                <a:solidFill>
                  <a:srgbClr val="2530A0"/>
                </a:solidFill>
              </a:rPr>
            </a:br>
            <a:r>
              <a:rPr lang="en-US" sz="9600" dirty="0">
                <a:solidFill>
                  <a:srgbClr val="2530A0"/>
                </a:solidFill>
              </a:rPr>
              <a:t>K</a:t>
            </a:r>
            <a:br>
              <a:rPr lang="en-US" sz="9600" dirty="0">
                <a:solidFill>
                  <a:srgbClr val="2530A0"/>
                </a:solidFill>
              </a:rPr>
            </a:br>
            <a:r>
              <a:rPr lang="en-US" sz="9600" dirty="0">
                <a:solidFill>
                  <a:srgbClr val="4472C4"/>
                </a:solidFill>
              </a:rPr>
              <a:t>B</a:t>
            </a:r>
            <a:br>
              <a:rPr lang="en-US" sz="9600" dirty="0">
                <a:solidFill>
                  <a:srgbClr val="4472C4"/>
                </a:solidFill>
              </a:rPr>
            </a:br>
            <a:r>
              <a:rPr lang="en-US" sz="9600" dirty="0">
                <a:solidFill>
                  <a:srgbClr val="4472C4"/>
                </a:solidFill>
              </a:rPr>
              <a:t>U</a:t>
            </a:r>
            <a:endParaRPr dirty="0"/>
          </a:p>
        </p:txBody>
      </p:sp>
      <p:pic>
        <p:nvPicPr>
          <p:cNvPr id="62" name="Google Shape;62;p2" descr="Schoolhouse"/>
          <p:cNvPicPr preferRelativeResize="0"/>
          <p:nvPr/>
        </p:nvPicPr>
        <p:blipFill rotWithShape="1">
          <a:blip r:embed="rId3">
            <a:alphaModFix/>
          </a:blip>
          <a:srcRect/>
          <a:stretch/>
        </p:blipFill>
        <p:spPr>
          <a:xfrm>
            <a:off x="1660420" y="432608"/>
            <a:ext cx="1970153" cy="1970153"/>
          </a:xfrm>
          <a:prstGeom prst="rect">
            <a:avLst/>
          </a:prstGeom>
          <a:noFill/>
          <a:ln>
            <a:noFill/>
          </a:ln>
        </p:spPr>
      </p:pic>
      <p:sp>
        <p:nvSpPr>
          <p:cNvPr id="63" name="Google Shape;63;p2"/>
          <p:cNvSpPr/>
          <p:nvPr/>
        </p:nvSpPr>
        <p:spPr>
          <a:xfrm>
            <a:off x="266110" y="220169"/>
            <a:ext cx="153299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2530A0"/>
                </a:solidFill>
                <a:latin typeface="Arial"/>
                <a:ea typeface="Arial"/>
                <a:cs typeface="Arial"/>
                <a:sym typeface="Arial"/>
              </a:rPr>
              <a:t>About</a:t>
            </a:r>
            <a:endParaRPr sz="3200" dirty="0">
              <a:solidFill>
                <a:schemeClr val="dk1"/>
              </a:solidFill>
              <a:latin typeface="Arial"/>
              <a:ea typeface="Arial"/>
              <a:cs typeface="Arial"/>
              <a:sym typeface="Arial"/>
            </a:endParaRPr>
          </a:p>
        </p:txBody>
      </p:sp>
      <p:pic>
        <p:nvPicPr>
          <p:cNvPr id="65" name="Google Shape;65;p2" descr="Group of people"/>
          <p:cNvPicPr preferRelativeResize="0"/>
          <p:nvPr/>
        </p:nvPicPr>
        <p:blipFill rotWithShape="1">
          <a:blip r:embed="rId4">
            <a:alphaModFix/>
          </a:blip>
          <a:srcRect/>
          <a:stretch/>
        </p:blipFill>
        <p:spPr>
          <a:xfrm>
            <a:off x="3359097" y="2728570"/>
            <a:ext cx="1749312" cy="1749312"/>
          </a:xfrm>
          <a:prstGeom prst="rect">
            <a:avLst/>
          </a:prstGeom>
          <a:noFill/>
          <a:ln>
            <a:noFill/>
          </a:ln>
        </p:spPr>
      </p:pic>
      <p:sp>
        <p:nvSpPr>
          <p:cNvPr id="66" name="Google Shape;66;p2"/>
          <p:cNvSpPr txBox="1">
            <a:spLocks noGrp="1"/>
          </p:cNvSpPr>
          <p:nvPr>
            <p:ph type="body" idx="1"/>
          </p:nvPr>
        </p:nvSpPr>
        <p:spPr>
          <a:xfrm>
            <a:off x="3650168" y="848546"/>
            <a:ext cx="6248130" cy="1419717"/>
          </a:xfrm>
          <a:prstGeom prst="rect">
            <a:avLst/>
          </a:prstGeom>
          <a:noFill/>
          <a:ln w="57150" cap="flat" cmpd="sng">
            <a:solidFill>
              <a:srgbClr val="6798A4"/>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6798A4"/>
              </a:buClr>
              <a:buSzPts val="1800"/>
              <a:buNone/>
            </a:pPr>
            <a:r>
              <a:rPr lang="en-US" sz="1800">
                <a:solidFill>
                  <a:srgbClr val="6798A4"/>
                </a:solidFill>
              </a:rPr>
              <a:t>Founded in </a:t>
            </a:r>
            <a:r>
              <a:rPr lang="en-US" sz="2400">
                <a:solidFill>
                  <a:srgbClr val="6798A4"/>
                </a:solidFill>
              </a:rPr>
              <a:t>1956</a:t>
            </a:r>
            <a:r>
              <a:rPr lang="en-US" sz="1800">
                <a:solidFill>
                  <a:srgbClr val="6798A4"/>
                </a:solidFill>
              </a:rPr>
              <a:t> (as </a:t>
            </a:r>
            <a:r>
              <a:rPr lang="en-US" sz="1800" i="1">
                <a:solidFill>
                  <a:srgbClr val="6798A4"/>
                </a:solidFill>
              </a:rPr>
              <a:t>Hong Kong Baptist College</a:t>
            </a:r>
            <a:r>
              <a:rPr lang="en-US" sz="1800">
                <a:solidFill>
                  <a:srgbClr val="6798A4"/>
                </a:solidFill>
              </a:rPr>
              <a:t>)</a:t>
            </a:r>
            <a:endParaRPr/>
          </a:p>
          <a:p>
            <a:pPr marL="0" lvl="0" indent="0" algn="l" rtl="0">
              <a:lnSpc>
                <a:spcPct val="110000"/>
              </a:lnSpc>
              <a:spcBef>
                <a:spcPts val="1000"/>
              </a:spcBef>
              <a:spcAft>
                <a:spcPts val="0"/>
              </a:spcAft>
              <a:buClr>
                <a:srgbClr val="6798A4"/>
              </a:buClr>
              <a:buSzPts val="1800"/>
              <a:buNone/>
            </a:pPr>
            <a:r>
              <a:rPr lang="en-US" sz="1800">
                <a:solidFill>
                  <a:srgbClr val="6798A4"/>
                </a:solidFill>
              </a:rPr>
              <a:t>Acquired university status and renamed as </a:t>
            </a:r>
            <a:br>
              <a:rPr lang="en-US" sz="1800">
                <a:solidFill>
                  <a:srgbClr val="6798A4"/>
                </a:solidFill>
              </a:rPr>
            </a:br>
            <a:r>
              <a:rPr lang="en-US" sz="1800" i="1">
                <a:solidFill>
                  <a:srgbClr val="6798A4"/>
                </a:solidFill>
              </a:rPr>
              <a:t>Hong Kong Baptist University</a:t>
            </a:r>
            <a:r>
              <a:rPr lang="en-US" sz="1800">
                <a:solidFill>
                  <a:srgbClr val="6798A4"/>
                </a:solidFill>
              </a:rPr>
              <a:t> </a:t>
            </a:r>
            <a:r>
              <a:rPr lang="en-US" sz="1400">
                <a:solidFill>
                  <a:srgbClr val="6798A4"/>
                </a:solidFill>
              </a:rPr>
              <a:t>in </a:t>
            </a:r>
            <a:r>
              <a:rPr lang="en-US" sz="2400">
                <a:solidFill>
                  <a:srgbClr val="6798A4"/>
                </a:solidFill>
              </a:rPr>
              <a:t>1994 </a:t>
            </a:r>
            <a:endParaRPr/>
          </a:p>
          <a:p>
            <a:pPr marL="0" lvl="0" indent="0" algn="l" rtl="0">
              <a:lnSpc>
                <a:spcPct val="90000"/>
              </a:lnSpc>
              <a:spcBef>
                <a:spcPts val="1000"/>
              </a:spcBef>
              <a:spcAft>
                <a:spcPts val="0"/>
              </a:spcAft>
              <a:buClr>
                <a:srgbClr val="027EAF"/>
              </a:buClr>
              <a:buSzPts val="2400"/>
              <a:buNone/>
            </a:pPr>
            <a:endParaRPr sz="2400">
              <a:latin typeface="Arial"/>
              <a:ea typeface="Arial"/>
              <a:cs typeface="Arial"/>
              <a:sym typeface="Arial"/>
            </a:endParaRPr>
          </a:p>
        </p:txBody>
      </p:sp>
      <p:sp>
        <p:nvSpPr>
          <p:cNvPr id="68" name="Google Shape;68;p2"/>
          <p:cNvSpPr txBox="1"/>
          <p:nvPr/>
        </p:nvSpPr>
        <p:spPr>
          <a:xfrm>
            <a:off x="5164000" y="2713787"/>
            <a:ext cx="3809875" cy="1749313"/>
          </a:xfrm>
          <a:prstGeom prst="rect">
            <a:avLst/>
          </a:prstGeom>
          <a:noFill/>
          <a:ln w="57150" cap="flat" cmpd="sng">
            <a:solidFill>
              <a:srgbClr val="6798A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050"/>
              <a:buFont typeface="Arial"/>
              <a:buNone/>
            </a:pPr>
            <a:r>
              <a:rPr lang="en-US" sz="1050" b="1" u="none">
                <a:solidFill>
                  <a:schemeClr val="lt1"/>
                </a:solidFill>
                <a:latin typeface="Arial"/>
                <a:ea typeface="Arial"/>
                <a:cs typeface="Arial"/>
                <a:sym typeface="Arial"/>
              </a:rPr>
              <a:t>2021)</a:t>
            </a:r>
            <a:endParaRPr sz="1800" b="1" u="none">
              <a:solidFill>
                <a:schemeClr val="lt1"/>
              </a:solidFill>
              <a:latin typeface="Arial"/>
              <a:ea typeface="Arial"/>
              <a:cs typeface="Arial"/>
              <a:sym typeface="Arial"/>
            </a:endParaRPr>
          </a:p>
        </p:txBody>
      </p:sp>
      <p:sp>
        <p:nvSpPr>
          <p:cNvPr id="71" name="Google Shape;71;p2"/>
          <p:cNvSpPr txBox="1">
            <a:spLocks noGrp="1"/>
          </p:cNvSpPr>
          <p:nvPr>
            <p:ph type="sldNum" idx="12"/>
          </p:nvPr>
        </p:nvSpPr>
        <p:spPr>
          <a:xfrm>
            <a:off x="9407950" y="147412"/>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a:t>
            </a:fld>
            <a:endParaRPr/>
          </a:p>
        </p:txBody>
      </p:sp>
      <p:sp>
        <p:nvSpPr>
          <p:cNvPr id="74" name="Google Shape;74;p2"/>
          <p:cNvSpPr/>
          <p:nvPr/>
        </p:nvSpPr>
        <p:spPr>
          <a:xfrm>
            <a:off x="5463725" y="2841479"/>
            <a:ext cx="6096000" cy="15234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6798A4"/>
                </a:solidFill>
                <a:latin typeface="Arial"/>
                <a:ea typeface="Arial"/>
                <a:cs typeface="Arial"/>
                <a:sym typeface="Arial"/>
              </a:rPr>
              <a:t>Undergraduates: </a:t>
            </a:r>
            <a:r>
              <a:rPr lang="en-US" sz="2400" b="1" dirty="0">
                <a:solidFill>
                  <a:srgbClr val="6798A4"/>
                </a:solidFill>
                <a:latin typeface="Arial"/>
                <a:ea typeface="Arial"/>
                <a:cs typeface="Arial"/>
                <a:sym typeface="Arial"/>
              </a:rPr>
              <a:t>7127</a:t>
            </a:r>
            <a:endParaRPr sz="1800" b="1" dirty="0">
              <a:solidFill>
                <a:srgbClr val="6798A4"/>
              </a:solidFill>
              <a:latin typeface="Arial"/>
              <a:ea typeface="Arial"/>
              <a:cs typeface="Arial"/>
              <a:sym typeface="Arial"/>
            </a:endParaRPr>
          </a:p>
          <a:p>
            <a:pPr marL="0" marR="0" lvl="0" indent="0" algn="l" rtl="0">
              <a:spcBef>
                <a:spcPts val="0"/>
              </a:spcBef>
              <a:spcAft>
                <a:spcPts val="0"/>
              </a:spcAft>
              <a:buNone/>
            </a:pPr>
            <a:r>
              <a:rPr lang="en-US" sz="1800" b="1" dirty="0">
                <a:solidFill>
                  <a:srgbClr val="6798A4"/>
                </a:solidFill>
                <a:latin typeface="Arial"/>
                <a:ea typeface="Arial"/>
                <a:cs typeface="Arial"/>
                <a:sym typeface="Arial"/>
              </a:rPr>
              <a:t>   Postgraduates: </a:t>
            </a:r>
            <a:r>
              <a:rPr lang="en-US" sz="2400" b="1" dirty="0">
                <a:solidFill>
                  <a:srgbClr val="6798A4"/>
                </a:solidFill>
                <a:latin typeface="Arial"/>
                <a:ea typeface="Arial"/>
                <a:cs typeface="Arial"/>
                <a:sym typeface="Arial"/>
              </a:rPr>
              <a:t>4819</a:t>
            </a:r>
            <a:br>
              <a:rPr lang="en-US" sz="2400" b="1" dirty="0">
                <a:solidFill>
                  <a:srgbClr val="6798A4"/>
                </a:solidFill>
                <a:latin typeface="Arial"/>
                <a:ea typeface="Arial"/>
                <a:cs typeface="Arial"/>
                <a:sym typeface="Arial"/>
              </a:rPr>
            </a:br>
            <a:r>
              <a:rPr lang="en-US" sz="1800" b="1" dirty="0">
                <a:solidFill>
                  <a:srgbClr val="6798A4"/>
                </a:solidFill>
                <a:latin typeface="Arial"/>
                <a:ea typeface="Arial"/>
                <a:cs typeface="Arial"/>
                <a:sym typeface="Arial"/>
              </a:rPr>
              <a:t>Academic Staff:</a:t>
            </a:r>
            <a:r>
              <a:rPr lang="en-US" sz="1050" b="1" dirty="0">
                <a:solidFill>
                  <a:srgbClr val="6798A4"/>
                </a:solidFill>
                <a:latin typeface="Arial"/>
                <a:ea typeface="Arial"/>
                <a:cs typeface="Arial"/>
                <a:sym typeface="Arial"/>
              </a:rPr>
              <a:t>     </a:t>
            </a:r>
            <a:r>
              <a:rPr lang="en-US" sz="2400" b="1" dirty="0">
                <a:solidFill>
                  <a:srgbClr val="6798A4"/>
                </a:solidFill>
                <a:latin typeface="Arial"/>
                <a:ea typeface="Arial"/>
                <a:cs typeface="Arial"/>
                <a:sym typeface="Arial"/>
              </a:rPr>
              <a:t>1409</a:t>
            </a:r>
            <a:endParaRPr dirty="0"/>
          </a:p>
          <a:p>
            <a:pPr marL="0" marR="0" lvl="0" indent="0" algn="l" rtl="0">
              <a:spcBef>
                <a:spcPts val="0"/>
              </a:spcBef>
              <a:spcAft>
                <a:spcPts val="0"/>
              </a:spcAft>
              <a:buNone/>
            </a:pPr>
            <a:r>
              <a:rPr lang="en-US" sz="1050" b="1" dirty="0">
                <a:solidFill>
                  <a:srgbClr val="6798A4"/>
                </a:solidFill>
                <a:latin typeface="Arial"/>
                <a:ea typeface="Arial"/>
                <a:cs typeface="Arial"/>
                <a:sym typeface="Arial"/>
              </a:rPr>
              <a:t>                 </a:t>
            </a:r>
            <a:endParaRPr dirty="0"/>
          </a:p>
          <a:p>
            <a:pPr marL="0" marR="0" lvl="0" indent="0" algn="l" rtl="0">
              <a:spcBef>
                <a:spcPts val="0"/>
              </a:spcBef>
              <a:spcAft>
                <a:spcPts val="0"/>
              </a:spcAft>
              <a:buNone/>
            </a:pPr>
            <a:r>
              <a:rPr lang="en-US" sz="1050" b="1" dirty="0">
                <a:solidFill>
                  <a:srgbClr val="6798A4"/>
                </a:solidFill>
                <a:latin typeface="Arial"/>
                <a:ea typeface="Arial"/>
                <a:cs typeface="Arial"/>
                <a:sym typeface="Arial"/>
              </a:rPr>
              <a:t>                         (as of 31 December 2021)</a:t>
            </a:r>
            <a:endParaRPr sz="1800" dirty="0">
              <a:solidFill>
                <a:srgbClr val="6798A4"/>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4"/>
          <p:cNvSpPr txBox="1">
            <a:spLocks noGrp="1"/>
          </p:cNvSpPr>
          <p:nvPr>
            <p:ph type="title"/>
          </p:nvPr>
        </p:nvSpPr>
        <p:spPr>
          <a:xfrm>
            <a:off x="347804" y="417347"/>
            <a:ext cx="12192000" cy="746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530A0"/>
              </a:buClr>
              <a:buSzPts val="5400"/>
              <a:buFont typeface="Arial"/>
              <a:buNone/>
            </a:pPr>
            <a:r>
              <a:rPr lang="en-US" sz="5400" dirty="0">
                <a:solidFill>
                  <a:schemeClr val="accent1">
                    <a:lumMod val="75000"/>
                  </a:schemeClr>
                </a:solidFill>
              </a:rPr>
              <a:t>Advance </a:t>
            </a:r>
            <a:r>
              <a:rPr lang="en-US" sz="3600" dirty="0">
                <a:solidFill>
                  <a:schemeClr val="accent1">
                    <a:lumMod val="75000"/>
                  </a:schemeClr>
                </a:solidFill>
              </a:rPr>
              <a:t>In </a:t>
            </a:r>
            <a:br>
              <a:rPr lang="en-US" sz="3600" dirty="0">
                <a:solidFill>
                  <a:schemeClr val="accent1">
                    <a:lumMod val="75000"/>
                  </a:schemeClr>
                </a:solidFill>
              </a:rPr>
            </a:br>
            <a:r>
              <a:rPr lang="en-US" sz="3600" dirty="0">
                <a:solidFill>
                  <a:schemeClr val="accent1">
                    <a:lumMod val="75000"/>
                  </a:schemeClr>
                </a:solidFill>
              </a:rPr>
              <a:t>        Times of  </a:t>
            </a:r>
            <a:r>
              <a:rPr lang="en-US" sz="5400" dirty="0">
                <a:solidFill>
                  <a:schemeClr val="accent1">
                    <a:lumMod val="75000"/>
                  </a:schemeClr>
                </a:solidFill>
              </a:rPr>
              <a:t>Pandemic</a:t>
            </a:r>
            <a:endParaRPr dirty="0">
              <a:solidFill>
                <a:schemeClr val="accent1">
                  <a:lumMod val="75000"/>
                </a:schemeClr>
              </a:solidFill>
            </a:endParaRPr>
          </a:p>
        </p:txBody>
      </p:sp>
      <p:sp>
        <p:nvSpPr>
          <p:cNvPr id="230" name="Google Shape;230;p14"/>
          <p:cNvSpPr txBox="1">
            <a:spLocks noGrp="1"/>
          </p:cNvSpPr>
          <p:nvPr>
            <p:ph type="body" idx="1"/>
          </p:nvPr>
        </p:nvSpPr>
        <p:spPr>
          <a:xfrm>
            <a:off x="-1693864" y="2270522"/>
            <a:ext cx="6257124" cy="245649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27EAF"/>
              </a:buClr>
              <a:buSzPts val="1800"/>
              <a:buNone/>
            </a:pPr>
            <a:endParaRPr sz="1800"/>
          </a:p>
          <a:p>
            <a:pPr marL="0" lvl="0" indent="0" algn="l" rtl="0">
              <a:lnSpc>
                <a:spcPct val="90000"/>
              </a:lnSpc>
              <a:spcBef>
                <a:spcPts val="1000"/>
              </a:spcBef>
              <a:spcAft>
                <a:spcPts val="0"/>
              </a:spcAft>
              <a:buClr>
                <a:srgbClr val="027EAF"/>
              </a:buClr>
              <a:buSzPts val="3000"/>
              <a:buNone/>
            </a:pPr>
            <a:endParaRPr/>
          </a:p>
        </p:txBody>
      </p:sp>
      <p:sp>
        <p:nvSpPr>
          <p:cNvPr id="231" name="Google Shape;231;p14"/>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pic>
        <p:nvPicPr>
          <p:cNvPr id="232" name="Google Shape;232;p14" descr="浸大研发警示系统助控制新冠肺炎| CPRO - HKBU"/>
          <p:cNvPicPr preferRelativeResize="0"/>
          <p:nvPr/>
        </p:nvPicPr>
        <p:blipFill rotWithShape="1">
          <a:blip r:embed="rId3">
            <a:alphaModFix/>
          </a:blip>
          <a:srcRect/>
          <a:stretch/>
        </p:blipFill>
        <p:spPr>
          <a:xfrm>
            <a:off x="347804" y="1990350"/>
            <a:ext cx="3865418" cy="3543300"/>
          </a:xfrm>
          <a:prstGeom prst="rect">
            <a:avLst/>
          </a:prstGeom>
          <a:noFill/>
          <a:ln>
            <a:noFill/>
          </a:ln>
        </p:spPr>
      </p:pic>
      <p:pic>
        <p:nvPicPr>
          <p:cNvPr id="233" name="Google Shape;233;p14" descr=" "/>
          <p:cNvPicPr preferRelativeResize="0"/>
          <p:nvPr/>
        </p:nvPicPr>
        <p:blipFill rotWithShape="1">
          <a:blip r:embed="rId4">
            <a:alphaModFix/>
          </a:blip>
          <a:srcRect t="2410"/>
          <a:stretch/>
        </p:blipFill>
        <p:spPr>
          <a:xfrm>
            <a:off x="7385622" y="0"/>
            <a:ext cx="4217629" cy="6184720"/>
          </a:xfrm>
          <a:prstGeom prst="rect">
            <a:avLst/>
          </a:prstGeom>
          <a:noFill/>
          <a:ln>
            <a:noFill/>
          </a:ln>
        </p:spPr>
      </p:pic>
      <p:sp>
        <p:nvSpPr>
          <p:cNvPr id="234" name="Google Shape;234;p14"/>
          <p:cNvSpPr txBox="1"/>
          <p:nvPr/>
        </p:nvSpPr>
        <p:spPr>
          <a:xfrm>
            <a:off x="0" y="5501972"/>
            <a:ext cx="4806379" cy="623699"/>
          </a:xfrm>
          <a:prstGeom prst="rect">
            <a:avLst/>
          </a:prstGeom>
          <a:solidFill>
            <a:srgbClr val="6496A2"/>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BU-Trace</a:t>
            </a:r>
            <a:br>
              <a:rPr lang="en-US" sz="1600" b="1">
                <a:solidFill>
                  <a:schemeClr val="lt1"/>
                </a:solidFill>
                <a:latin typeface="Arial"/>
                <a:ea typeface="Arial"/>
                <a:cs typeface="Arial"/>
                <a:sym typeface="Arial"/>
              </a:rPr>
            </a:br>
            <a:r>
              <a:rPr lang="en-US" sz="1000" b="1">
                <a:solidFill>
                  <a:schemeClr val="lt1"/>
                </a:solidFill>
                <a:latin typeface="Arial"/>
                <a:ea typeface="Arial"/>
                <a:cs typeface="Arial"/>
                <a:sym typeface="Arial"/>
              </a:rPr>
              <a:t>(A Mobile System for Privacy-Preserving Intelligent Contact Tracing)</a:t>
            </a:r>
            <a:endParaRPr/>
          </a:p>
          <a:p>
            <a:pPr marL="342900" marR="0" lvl="0" indent="-228600" algn="l" rtl="0">
              <a:lnSpc>
                <a:spcPct val="90000"/>
              </a:lnSpc>
              <a:spcBef>
                <a:spcPts val="1000"/>
              </a:spcBef>
              <a:spcAft>
                <a:spcPts val="0"/>
              </a:spcAft>
              <a:buClr>
                <a:srgbClr val="027EAF"/>
              </a:buClr>
              <a:buSzPts val="1800"/>
              <a:buFont typeface="Arial"/>
              <a:buNone/>
            </a:pPr>
            <a:endParaRPr sz="1800" b="1">
              <a:solidFill>
                <a:srgbClr val="6496A2"/>
              </a:solidFill>
              <a:latin typeface="Arial"/>
              <a:ea typeface="Arial"/>
              <a:cs typeface="Arial"/>
              <a:sym typeface="Arial"/>
            </a:endParaRPr>
          </a:p>
        </p:txBody>
      </p:sp>
      <p:pic>
        <p:nvPicPr>
          <p:cNvPr id="235" name="Google Shape;235;p14" descr="The system architecture of BU-Trace | Download Scientific Diagram"/>
          <p:cNvPicPr preferRelativeResize="0"/>
          <p:nvPr/>
        </p:nvPicPr>
        <p:blipFill rotWithShape="1">
          <a:blip r:embed="rId5">
            <a:alphaModFix/>
          </a:blip>
          <a:srcRect/>
          <a:stretch/>
        </p:blipFill>
        <p:spPr>
          <a:xfrm>
            <a:off x="4272935" y="3659233"/>
            <a:ext cx="2933168" cy="1842739"/>
          </a:xfrm>
          <a:prstGeom prst="rect">
            <a:avLst/>
          </a:prstGeom>
          <a:noFill/>
          <a:ln>
            <a:noFill/>
          </a:ln>
        </p:spPr>
      </p:pic>
      <p:sp>
        <p:nvSpPr>
          <p:cNvPr id="236" name="Google Shape;236;p14"/>
          <p:cNvSpPr txBox="1"/>
          <p:nvPr/>
        </p:nvSpPr>
        <p:spPr>
          <a:xfrm>
            <a:off x="7385622" y="5136575"/>
            <a:ext cx="4217629" cy="1048145"/>
          </a:xfrm>
          <a:prstGeom prst="rect">
            <a:avLst/>
          </a:prstGeom>
          <a:solidFill>
            <a:srgbClr val="6496A2"/>
          </a:soli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1" dirty="0">
                <a:solidFill>
                  <a:schemeClr val="lt1"/>
                </a:solidFill>
                <a:latin typeface="Arial"/>
                <a:ea typeface="Arial"/>
                <a:cs typeface="Arial"/>
                <a:sym typeface="Arial"/>
              </a:rPr>
              <a:t>Free Chinese Medicine</a:t>
            </a:r>
            <a:endParaRPr sz="1400" b="1" dirty="0">
              <a:solidFill>
                <a:schemeClr val="lt1"/>
              </a:solidFill>
              <a:latin typeface="Arial"/>
              <a:ea typeface="Arial"/>
              <a:cs typeface="Arial"/>
              <a:sym typeface="Arial"/>
            </a:endParaRPr>
          </a:p>
          <a:p>
            <a:pPr marL="0" marR="0" lvl="0" indent="0" algn="ctr" rtl="0">
              <a:lnSpc>
                <a:spcPct val="90000"/>
              </a:lnSpc>
              <a:spcBef>
                <a:spcPts val="1000"/>
              </a:spcBef>
              <a:spcAft>
                <a:spcPts val="0"/>
              </a:spcAft>
              <a:buClr>
                <a:schemeClr val="lt1"/>
              </a:buClr>
              <a:buSzPts val="1400"/>
              <a:buFont typeface="Arial"/>
              <a:buNone/>
            </a:pPr>
            <a:r>
              <a:rPr lang="en-US" sz="1400" b="1" dirty="0">
                <a:solidFill>
                  <a:schemeClr val="lt1"/>
                </a:solidFill>
                <a:latin typeface="Arial"/>
                <a:ea typeface="Arial"/>
                <a:cs typeface="Arial"/>
                <a:sym typeface="Arial"/>
              </a:rPr>
              <a:t>For COVID-19 Patients</a:t>
            </a:r>
            <a:endParaRPr sz="600" b="1" dirty="0">
              <a:solidFill>
                <a:schemeClr val="lt1"/>
              </a:solidFill>
              <a:latin typeface="Arial"/>
              <a:ea typeface="Arial"/>
              <a:cs typeface="Arial"/>
              <a:sym typeface="Arial"/>
            </a:endParaRPr>
          </a:p>
          <a:p>
            <a:pPr marL="0" marR="0" lvl="0" indent="0" algn="ctr" rtl="0">
              <a:lnSpc>
                <a:spcPct val="90000"/>
              </a:lnSpc>
              <a:spcBef>
                <a:spcPts val="1000"/>
              </a:spcBef>
              <a:spcAft>
                <a:spcPts val="0"/>
              </a:spcAft>
              <a:buClr>
                <a:schemeClr val="lt1"/>
              </a:buClr>
              <a:buSzPts val="1000"/>
              <a:buFont typeface="Arial"/>
              <a:buNone/>
            </a:pPr>
            <a:r>
              <a:rPr lang="en-US" sz="1000" b="1" dirty="0">
                <a:solidFill>
                  <a:schemeClr val="lt1"/>
                </a:solidFill>
                <a:latin typeface="Arial"/>
                <a:ea typeface="Arial"/>
                <a:cs typeface="Arial"/>
                <a:sym typeface="Arial"/>
              </a:rPr>
              <a:t>(Online Advisory, Consultation &amp; Free Medicine Delivery Service)</a:t>
            </a:r>
            <a:endParaRPr sz="1000" b="1" dirty="0">
              <a:solidFill>
                <a:srgbClr val="6496A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p:cNvSpPr txBox="1">
            <a:spLocks noGrp="1"/>
          </p:cNvSpPr>
          <p:nvPr>
            <p:ph type="body" idx="1"/>
          </p:nvPr>
        </p:nvSpPr>
        <p:spPr>
          <a:xfrm>
            <a:off x="0" y="2270522"/>
            <a:ext cx="4563260" cy="245649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27EAF"/>
              </a:buClr>
              <a:buSzPts val="1800"/>
              <a:buNone/>
            </a:pPr>
            <a:endParaRPr sz="1800" dirty="0"/>
          </a:p>
          <a:p>
            <a:pPr marL="0" lvl="0" indent="0" algn="l" rtl="0">
              <a:lnSpc>
                <a:spcPct val="90000"/>
              </a:lnSpc>
              <a:spcBef>
                <a:spcPts val="1000"/>
              </a:spcBef>
              <a:spcAft>
                <a:spcPts val="0"/>
              </a:spcAft>
              <a:buClr>
                <a:srgbClr val="027EAF"/>
              </a:buClr>
              <a:buSzPts val="3000"/>
              <a:buNone/>
            </a:pPr>
            <a:endParaRPr dirty="0"/>
          </a:p>
        </p:txBody>
      </p:sp>
      <p:sp>
        <p:nvSpPr>
          <p:cNvPr id="242" name="Google Shape;242;p15"/>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243" name="Google Shape;243;p15"/>
          <p:cNvSpPr txBox="1"/>
          <p:nvPr/>
        </p:nvSpPr>
        <p:spPr>
          <a:xfrm>
            <a:off x="2" y="2293291"/>
            <a:ext cx="6840215" cy="3112474"/>
          </a:xfrm>
          <a:prstGeom prst="rect">
            <a:avLst/>
          </a:prstGeom>
          <a:solidFill>
            <a:srgbClr val="6496A2"/>
          </a:solid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1800"/>
              <a:buFont typeface="Arial"/>
              <a:buChar char="•"/>
            </a:pPr>
            <a:endParaRPr lang="en-US" sz="2000" b="1" dirty="0">
              <a:solidFill>
                <a:schemeClr val="lt1"/>
              </a:solidFill>
              <a:latin typeface="Arial"/>
              <a:ea typeface="Arial"/>
              <a:cs typeface="Arial"/>
              <a:sym typeface="Arial"/>
            </a:endParaRPr>
          </a:p>
          <a:p>
            <a:pPr marL="342900" marR="0" lvl="0" indent="-342900" algn="l" rtl="0">
              <a:lnSpc>
                <a:spcPct val="90000"/>
              </a:lnSpc>
              <a:spcBef>
                <a:spcPts val="0"/>
              </a:spcBef>
              <a:spcAft>
                <a:spcPts val="0"/>
              </a:spcAft>
              <a:buClr>
                <a:schemeClr val="lt1"/>
              </a:buClr>
              <a:buSzPts val="1800"/>
              <a:buFont typeface="Arial"/>
              <a:buChar char="•"/>
            </a:pPr>
            <a:r>
              <a:rPr lang="en-US" sz="2000" b="1" dirty="0">
                <a:solidFill>
                  <a:schemeClr val="lt1"/>
                </a:solidFill>
                <a:latin typeface="Arial"/>
                <a:ea typeface="Arial"/>
                <a:cs typeface="Arial"/>
                <a:sym typeface="Arial"/>
              </a:rPr>
              <a:t>Adoption of e-Pedagogies for Teaching &amp; Learning</a:t>
            </a:r>
            <a:endParaRPr sz="1600" dirty="0"/>
          </a:p>
          <a:p>
            <a:pPr marL="0" marR="0" lvl="0" indent="0" algn="l" rtl="0">
              <a:lnSpc>
                <a:spcPct val="90000"/>
              </a:lnSpc>
              <a:spcBef>
                <a:spcPts val="1000"/>
              </a:spcBef>
              <a:spcAft>
                <a:spcPts val="0"/>
              </a:spcAft>
              <a:buClr>
                <a:schemeClr val="lt1"/>
              </a:buClr>
              <a:buSzPts val="1800"/>
              <a:buFont typeface="Arial"/>
              <a:buNone/>
            </a:pPr>
            <a:r>
              <a:rPr lang="en-US" sz="2000" b="1" dirty="0">
                <a:solidFill>
                  <a:schemeClr val="lt1"/>
                </a:solidFill>
                <a:latin typeface="Arial"/>
                <a:ea typeface="Arial"/>
                <a:cs typeface="Arial"/>
                <a:sym typeface="Arial"/>
              </a:rPr>
              <a:t>     (100 % E-learning Adoption)</a:t>
            </a:r>
          </a:p>
          <a:p>
            <a:pPr marL="342900" marR="0" lvl="0" indent="-342900" algn="l" rtl="0">
              <a:lnSpc>
                <a:spcPct val="90000"/>
              </a:lnSpc>
              <a:spcBef>
                <a:spcPts val="1000"/>
              </a:spcBef>
              <a:spcAft>
                <a:spcPts val="0"/>
              </a:spcAft>
              <a:buClr>
                <a:schemeClr val="lt1"/>
              </a:buClr>
              <a:buSzPts val="1800"/>
              <a:buFont typeface="Arial"/>
              <a:buChar char="•"/>
            </a:pPr>
            <a:r>
              <a:rPr lang="en-US" sz="2000" b="1" dirty="0">
                <a:solidFill>
                  <a:schemeClr val="lt1"/>
                </a:solidFill>
                <a:latin typeface="Arial"/>
                <a:ea typeface="Arial"/>
                <a:cs typeface="Arial"/>
                <a:sym typeface="Arial"/>
              </a:rPr>
              <a:t>Smart Classrooms</a:t>
            </a:r>
            <a:endParaRPr sz="2000" b="1" dirty="0">
              <a:solidFill>
                <a:schemeClr val="lt1"/>
              </a:solidFill>
              <a:latin typeface="Arial"/>
              <a:ea typeface="Arial"/>
              <a:cs typeface="Arial"/>
              <a:sym typeface="Arial"/>
            </a:endParaRPr>
          </a:p>
          <a:p>
            <a:pPr marL="342900" marR="0" lvl="0" indent="-342900" algn="l" rtl="0">
              <a:lnSpc>
                <a:spcPct val="90000"/>
              </a:lnSpc>
              <a:spcBef>
                <a:spcPts val="1000"/>
              </a:spcBef>
              <a:spcAft>
                <a:spcPts val="0"/>
              </a:spcAft>
              <a:buClr>
                <a:schemeClr val="lt1"/>
              </a:buClr>
              <a:buSzPts val="1800"/>
              <a:buFont typeface="Arial"/>
              <a:buChar char="•"/>
            </a:pPr>
            <a:r>
              <a:rPr lang="en-US" sz="2000" b="1" dirty="0">
                <a:solidFill>
                  <a:schemeClr val="lt1"/>
                </a:solidFill>
                <a:latin typeface="Arial"/>
                <a:ea typeface="Arial"/>
                <a:cs typeface="Arial"/>
                <a:sym typeface="Arial"/>
              </a:rPr>
              <a:t>Innovative Pedagogies for Online/Mixed-mode Teaching (e.g. Virtual Presentation, Peer-review of Group Projects</a:t>
            </a:r>
            <a:r>
              <a:rPr lang="en-US" sz="2000" b="1" dirty="0">
                <a:solidFill>
                  <a:schemeClr val="lt1"/>
                </a:solidFill>
              </a:rPr>
              <a:t>)</a:t>
            </a:r>
          </a:p>
          <a:p>
            <a:pPr marL="342900" marR="0" lvl="0" indent="-342900" algn="l" rtl="0">
              <a:lnSpc>
                <a:spcPct val="90000"/>
              </a:lnSpc>
              <a:spcBef>
                <a:spcPts val="1000"/>
              </a:spcBef>
              <a:spcAft>
                <a:spcPts val="0"/>
              </a:spcAft>
              <a:buClr>
                <a:schemeClr val="lt1"/>
              </a:buClr>
              <a:buSzPts val="1800"/>
              <a:buFont typeface="Arial"/>
              <a:buChar char="•"/>
            </a:pPr>
            <a:r>
              <a:rPr lang="en-US" sz="2000" b="1" dirty="0">
                <a:solidFill>
                  <a:schemeClr val="lt1"/>
                </a:solidFill>
              </a:rPr>
              <a:t>Authentic assessment </a:t>
            </a:r>
          </a:p>
          <a:p>
            <a:pPr marL="342900" marR="0" lvl="0" indent="-342900" algn="l" rtl="0">
              <a:lnSpc>
                <a:spcPct val="90000"/>
              </a:lnSpc>
              <a:spcBef>
                <a:spcPts val="1000"/>
              </a:spcBef>
              <a:spcAft>
                <a:spcPts val="0"/>
              </a:spcAft>
              <a:buClr>
                <a:schemeClr val="lt1"/>
              </a:buClr>
              <a:buSzPts val="1800"/>
              <a:buFont typeface="Arial"/>
              <a:buChar char="•"/>
            </a:pPr>
            <a:endParaRPr sz="1600" dirty="0"/>
          </a:p>
        </p:txBody>
      </p:sp>
      <p:pic>
        <p:nvPicPr>
          <p:cNvPr id="244" name="Google Shape;244;p15" descr="第五波疫情嚴峻&lt;br/&gt;教資會撥款助八大 加強學生支援"/>
          <p:cNvPicPr preferRelativeResize="0"/>
          <p:nvPr/>
        </p:nvPicPr>
        <p:blipFill rotWithShape="1">
          <a:blip r:embed="rId3">
            <a:alphaModFix/>
          </a:blip>
          <a:srcRect/>
          <a:stretch/>
        </p:blipFill>
        <p:spPr>
          <a:xfrm>
            <a:off x="6840217" y="1432894"/>
            <a:ext cx="5351781" cy="3972871"/>
          </a:xfrm>
          <a:prstGeom prst="rect">
            <a:avLst/>
          </a:prstGeom>
          <a:noFill/>
          <a:ln>
            <a:noFill/>
          </a:ln>
        </p:spPr>
      </p:pic>
      <p:sp>
        <p:nvSpPr>
          <p:cNvPr id="245" name="Google Shape;245;p15"/>
          <p:cNvSpPr txBox="1"/>
          <p:nvPr/>
        </p:nvSpPr>
        <p:spPr>
          <a:xfrm>
            <a:off x="239230" y="460829"/>
            <a:ext cx="12192000" cy="7460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530A0"/>
              </a:buClr>
              <a:buSzPts val="5400"/>
              <a:buFont typeface="Arial"/>
              <a:buNone/>
            </a:pPr>
            <a:r>
              <a:rPr lang="en-US" sz="5400" b="1" dirty="0">
                <a:solidFill>
                  <a:schemeClr val="accent1">
                    <a:lumMod val="75000"/>
                  </a:schemeClr>
                </a:solidFill>
                <a:latin typeface="Arial"/>
                <a:ea typeface="Arial"/>
                <a:cs typeface="Arial"/>
                <a:sym typeface="Arial"/>
              </a:rPr>
              <a:t>Advance </a:t>
            </a:r>
            <a:r>
              <a:rPr lang="en-US" sz="3600" b="1" dirty="0">
                <a:solidFill>
                  <a:schemeClr val="accent1">
                    <a:lumMod val="75000"/>
                  </a:schemeClr>
                </a:solidFill>
                <a:latin typeface="Arial"/>
                <a:ea typeface="Arial"/>
                <a:cs typeface="Arial"/>
                <a:sym typeface="Arial"/>
              </a:rPr>
              <a:t>In </a:t>
            </a:r>
            <a:br>
              <a:rPr lang="en-US" sz="3600" b="1" dirty="0">
                <a:solidFill>
                  <a:schemeClr val="accent1">
                    <a:lumMod val="75000"/>
                  </a:schemeClr>
                </a:solidFill>
                <a:latin typeface="Arial"/>
                <a:ea typeface="Arial"/>
                <a:cs typeface="Arial"/>
                <a:sym typeface="Arial"/>
              </a:rPr>
            </a:br>
            <a:r>
              <a:rPr lang="en-US" sz="3600" b="1" dirty="0">
                <a:solidFill>
                  <a:schemeClr val="accent1">
                    <a:lumMod val="75000"/>
                  </a:schemeClr>
                </a:solidFill>
                <a:latin typeface="Arial"/>
                <a:ea typeface="Arial"/>
                <a:cs typeface="Arial"/>
                <a:sym typeface="Arial"/>
              </a:rPr>
              <a:t>        Times of  </a:t>
            </a:r>
            <a:r>
              <a:rPr lang="en-US" sz="5400" b="1" dirty="0">
                <a:solidFill>
                  <a:schemeClr val="accent1">
                    <a:lumMod val="75000"/>
                  </a:schemeClr>
                </a:solidFill>
                <a:sym typeface="Arial"/>
              </a:rPr>
              <a:t>Pandemic</a:t>
            </a:r>
            <a:endParaRPr dirty="0">
              <a:solidFill>
                <a:schemeClr val="accent1">
                  <a:lumMod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60DE65F-C5F4-4EA5-AF90-3FBC430F9CD2}" type="slidenum">
              <a:rPr lang="en-US" smtClean="0"/>
              <a:pPr/>
              <a:t>22</a:t>
            </a:fld>
            <a:endParaRPr lang="en-US" dirty="0"/>
          </a:p>
        </p:txBody>
      </p:sp>
      <p:sp>
        <p:nvSpPr>
          <p:cNvPr id="3" name="TextBox 2"/>
          <p:cNvSpPr txBox="1"/>
          <p:nvPr/>
        </p:nvSpPr>
        <p:spPr>
          <a:xfrm>
            <a:off x="590204" y="5552902"/>
            <a:ext cx="8498993" cy="369332"/>
          </a:xfrm>
          <a:prstGeom prst="rect">
            <a:avLst/>
          </a:prstGeom>
          <a:noFill/>
        </p:spPr>
        <p:txBody>
          <a:bodyPr wrap="none" rtlCol="0">
            <a:spAutoFit/>
          </a:bodyPr>
          <a:lstStyle/>
          <a:p>
            <a:r>
              <a:rPr lang="en-US" dirty="0"/>
              <a:t>Online teaching balancing and positioning in a sculpture class using materials from home</a:t>
            </a:r>
          </a:p>
        </p:txBody>
      </p:sp>
      <p:pic>
        <p:nvPicPr>
          <p:cNvPr id="4" name="Picture 3"/>
          <p:cNvPicPr>
            <a:picLocks noChangeAspect="1"/>
          </p:cNvPicPr>
          <p:nvPr/>
        </p:nvPicPr>
        <p:blipFill>
          <a:blip r:embed="rId2"/>
          <a:stretch>
            <a:fillRect/>
          </a:stretch>
        </p:blipFill>
        <p:spPr>
          <a:xfrm>
            <a:off x="374765" y="875954"/>
            <a:ext cx="3429000" cy="4457700"/>
          </a:xfrm>
          <a:prstGeom prst="rect">
            <a:avLst/>
          </a:prstGeom>
        </p:spPr>
      </p:pic>
      <p:pic>
        <p:nvPicPr>
          <p:cNvPr id="5" name="Picture 4"/>
          <p:cNvPicPr>
            <a:picLocks noChangeAspect="1"/>
          </p:cNvPicPr>
          <p:nvPr/>
        </p:nvPicPr>
        <p:blipFill>
          <a:blip r:embed="rId3"/>
          <a:stretch>
            <a:fillRect/>
          </a:stretch>
        </p:blipFill>
        <p:spPr>
          <a:xfrm>
            <a:off x="8164567" y="866429"/>
            <a:ext cx="3743325" cy="4457700"/>
          </a:xfrm>
          <a:prstGeom prst="rect">
            <a:avLst/>
          </a:prstGeom>
        </p:spPr>
      </p:pic>
      <p:pic>
        <p:nvPicPr>
          <p:cNvPr id="6" name="Picture 5"/>
          <p:cNvPicPr>
            <a:picLocks noChangeAspect="1"/>
          </p:cNvPicPr>
          <p:nvPr/>
        </p:nvPicPr>
        <p:blipFill>
          <a:blip r:embed="rId4"/>
          <a:stretch>
            <a:fillRect/>
          </a:stretch>
        </p:blipFill>
        <p:spPr>
          <a:xfrm>
            <a:off x="3993441" y="866429"/>
            <a:ext cx="3981450" cy="4476750"/>
          </a:xfrm>
          <a:prstGeom prst="rect">
            <a:avLst/>
          </a:prstGeom>
        </p:spPr>
      </p:pic>
    </p:spTree>
    <p:extLst>
      <p:ext uri="{BB962C8B-B14F-4D97-AF65-F5344CB8AC3E}">
        <p14:creationId xmlns:p14="http://schemas.microsoft.com/office/powerpoint/2010/main" val="36265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BDBD4-465D-4F11-9592-1CE282B4F8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5" name="Google Shape;251;p16">
            <a:extLst>
              <a:ext uri="{FF2B5EF4-FFF2-40B4-BE49-F238E27FC236}">
                <a16:creationId xmlns:a16="http://schemas.microsoft.com/office/drawing/2014/main" id="{A7DC4C46-7CD3-4883-A7FF-45D50B69615D}"/>
              </a:ext>
            </a:extLst>
          </p:cNvPr>
          <p:cNvPicPr preferRelativeResize="0"/>
          <p:nvPr/>
        </p:nvPicPr>
        <p:blipFill rotWithShape="1">
          <a:blip r:embed="rId2">
            <a:alphaModFix/>
          </a:blip>
          <a:srcRect t="1057" r="-92" b="832"/>
          <a:stretch/>
        </p:blipFill>
        <p:spPr>
          <a:xfrm>
            <a:off x="3210146" y="2255526"/>
            <a:ext cx="5083933" cy="2803061"/>
          </a:xfrm>
          <a:prstGeom prst="flowChartAlternateProcess">
            <a:avLst/>
          </a:prstGeom>
          <a:noFill/>
          <a:ln>
            <a:noFill/>
          </a:ln>
        </p:spPr>
      </p:pic>
      <p:grpSp>
        <p:nvGrpSpPr>
          <p:cNvPr id="6" name="Google Shape;252;p16">
            <a:extLst>
              <a:ext uri="{FF2B5EF4-FFF2-40B4-BE49-F238E27FC236}">
                <a16:creationId xmlns:a16="http://schemas.microsoft.com/office/drawing/2014/main" id="{906C5B6E-C5BA-4201-A85F-08C6F634F72D}"/>
              </a:ext>
            </a:extLst>
          </p:cNvPr>
          <p:cNvGrpSpPr/>
          <p:nvPr/>
        </p:nvGrpSpPr>
        <p:grpSpPr>
          <a:xfrm>
            <a:off x="7521302" y="2172629"/>
            <a:ext cx="1549442" cy="2047068"/>
            <a:chOff x="12844568" y="3504453"/>
            <a:chExt cx="2231924" cy="2948737"/>
          </a:xfrm>
        </p:grpSpPr>
        <p:pic>
          <p:nvPicPr>
            <p:cNvPr id="7" name="Google Shape;253;p16" descr="chile_hk">
              <a:extLst>
                <a:ext uri="{FF2B5EF4-FFF2-40B4-BE49-F238E27FC236}">
                  <a16:creationId xmlns:a16="http://schemas.microsoft.com/office/drawing/2014/main" id="{9C0ECCA0-4897-4005-B415-9FF2BF220573}"/>
                </a:ext>
              </a:extLst>
            </p:cNvPr>
            <p:cNvPicPr preferRelativeResize="0"/>
            <p:nvPr/>
          </p:nvPicPr>
          <p:blipFill rotWithShape="1">
            <a:blip r:embed="rId3">
              <a:alphaModFix/>
            </a:blip>
            <a:srcRect/>
            <a:stretch/>
          </p:blipFill>
          <p:spPr>
            <a:xfrm>
              <a:off x="12844568" y="3504453"/>
              <a:ext cx="2231924" cy="2789906"/>
            </a:xfrm>
            <a:prstGeom prst="roundRect">
              <a:avLst>
                <a:gd name="adj" fmla="val 7488"/>
              </a:avLst>
            </a:prstGeom>
            <a:noFill/>
            <a:ln>
              <a:noFill/>
            </a:ln>
          </p:spPr>
        </p:pic>
        <p:sp>
          <p:nvSpPr>
            <p:cNvPr id="8" name="Google Shape;254;p16">
              <a:extLst>
                <a:ext uri="{FF2B5EF4-FFF2-40B4-BE49-F238E27FC236}">
                  <a16:creationId xmlns:a16="http://schemas.microsoft.com/office/drawing/2014/main" id="{EB09618A-33BC-45B8-AEF2-183E41B79C25}"/>
                </a:ext>
              </a:extLst>
            </p:cNvPr>
            <p:cNvSpPr txBox="1"/>
            <p:nvPr/>
          </p:nvSpPr>
          <p:spPr>
            <a:xfrm>
              <a:off x="13923395" y="6095529"/>
              <a:ext cx="1039299" cy="357661"/>
            </a:xfrm>
            <a:prstGeom prst="rect">
              <a:avLst/>
            </a:prstGeom>
            <a:solidFill>
              <a:srgbClr val="E8A432"/>
            </a:solidFill>
            <a:ln>
              <a:noFill/>
            </a:ln>
          </p:spPr>
          <p:txBody>
            <a:bodyPr spcFirstLastPara="1" wrap="square" lIns="39000" tIns="39000" rIns="39000" bIns="39000" anchor="t" anchorCtr="0">
              <a:spAutoFit/>
            </a:bodyPr>
            <a:lstStyle/>
            <a:p>
              <a:pPr marL="12700" marR="0" lvl="0" indent="0" algn="ctr" rtl="0">
                <a:lnSpc>
                  <a:spcPct val="111538"/>
                </a:lnSpc>
                <a:spcBef>
                  <a:spcPts val="0"/>
                </a:spcBef>
                <a:spcAft>
                  <a:spcPts val="0"/>
                </a:spcAft>
                <a:buNone/>
              </a:pPr>
              <a:r>
                <a:rPr lang="en-US" sz="1300" baseline="30000">
                  <a:solidFill>
                    <a:schemeClr val="dk1"/>
                  </a:solidFill>
                  <a:latin typeface="Cambria"/>
                  <a:ea typeface="Cambria"/>
                  <a:cs typeface="Cambria"/>
                  <a:sym typeface="Cambria"/>
                </a:rPr>
                <a:t>A day in Chile</a:t>
              </a:r>
              <a:endParaRPr sz="1300" baseline="30000">
                <a:solidFill>
                  <a:schemeClr val="dk1"/>
                </a:solidFill>
                <a:latin typeface="Cambria"/>
                <a:ea typeface="Cambria"/>
                <a:cs typeface="Cambria"/>
                <a:sym typeface="Cambria"/>
              </a:endParaRPr>
            </a:p>
          </p:txBody>
        </p:sp>
      </p:grpSp>
      <p:grpSp>
        <p:nvGrpSpPr>
          <p:cNvPr id="9" name="Google Shape;255;p16">
            <a:extLst>
              <a:ext uri="{FF2B5EF4-FFF2-40B4-BE49-F238E27FC236}">
                <a16:creationId xmlns:a16="http://schemas.microsoft.com/office/drawing/2014/main" id="{E6725A6E-DA28-4D1B-9194-821430F93F31}"/>
              </a:ext>
            </a:extLst>
          </p:cNvPr>
          <p:cNvGrpSpPr/>
          <p:nvPr/>
        </p:nvGrpSpPr>
        <p:grpSpPr>
          <a:xfrm>
            <a:off x="10471360" y="2193751"/>
            <a:ext cx="1783419" cy="1861035"/>
            <a:chOff x="15403646" y="4150513"/>
            <a:chExt cx="2714563" cy="2832704"/>
          </a:xfrm>
        </p:grpSpPr>
        <p:pic>
          <p:nvPicPr>
            <p:cNvPr id="10" name="Google Shape;256;p16">
              <a:extLst>
                <a:ext uri="{FF2B5EF4-FFF2-40B4-BE49-F238E27FC236}">
                  <a16:creationId xmlns:a16="http://schemas.microsoft.com/office/drawing/2014/main" id="{9FE2E5F7-34A8-4E8F-B2AE-9A299B5A1A50}"/>
                </a:ext>
              </a:extLst>
            </p:cNvPr>
            <p:cNvPicPr preferRelativeResize="0"/>
            <p:nvPr/>
          </p:nvPicPr>
          <p:blipFill rotWithShape="1">
            <a:blip r:embed="rId4">
              <a:alphaModFix/>
            </a:blip>
            <a:srcRect/>
            <a:stretch/>
          </p:blipFill>
          <p:spPr>
            <a:xfrm>
              <a:off x="15405535" y="4269424"/>
              <a:ext cx="2712674" cy="2713793"/>
            </a:xfrm>
            <a:prstGeom prst="rect">
              <a:avLst/>
            </a:prstGeom>
            <a:noFill/>
            <a:ln>
              <a:noFill/>
            </a:ln>
          </p:spPr>
        </p:pic>
        <p:sp>
          <p:nvSpPr>
            <p:cNvPr id="11" name="Google Shape;257;p16">
              <a:extLst>
                <a:ext uri="{FF2B5EF4-FFF2-40B4-BE49-F238E27FC236}">
                  <a16:creationId xmlns:a16="http://schemas.microsoft.com/office/drawing/2014/main" id="{F8C5410E-34C4-4DEE-8231-08F9B4026114}"/>
                </a:ext>
              </a:extLst>
            </p:cNvPr>
            <p:cNvSpPr txBox="1"/>
            <p:nvPr/>
          </p:nvSpPr>
          <p:spPr>
            <a:xfrm>
              <a:off x="15403646" y="4150513"/>
              <a:ext cx="1573102" cy="276041"/>
            </a:xfrm>
            <a:prstGeom prst="rect">
              <a:avLst/>
            </a:prstGeom>
            <a:solidFill>
              <a:srgbClr val="AB46FE"/>
            </a:solidFill>
            <a:ln>
              <a:noFill/>
            </a:ln>
          </p:spPr>
          <p:txBody>
            <a:bodyPr spcFirstLastPara="1" wrap="square" lIns="39000" tIns="39000" rIns="39000" bIns="39000" anchor="t" anchorCtr="0">
              <a:spAutoFit/>
            </a:bodyPr>
            <a:lstStyle/>
            <a:p>
              <a:pPr marL="6880" marR="0" lvl="0" indent="0" algn="ctr" rtl="0">
                <a:lnSpc>
                  <a:spcPct val="60384"/>
                </a:lnSpc>
                <a:spcBef>
                  <a:spcPts val="0"/>
                </a:spcBef>
                <a:spcAft>
                  <a:spcPts val="0"/>
                </a:spcAft>
                <a:buNone/>
              </a:pPr>
              <a:r>
                <a:rPr lang="en-US" sz="1300" baseline="30000">
                  <a:solidFill>
                    <a:schemeClr val="lt1"/>
                  </a:solidFill>
                  <a:latin typeface="Cambria"/>
                  <a:ea typeface="Cambria"/>
                  <a:cs typeface="Cambria"/>
                  <a:sym typeface="Cambria"/>
                </a:rPr>
                <a:t>Late Night Dialogue</a:t>
              </a:r>
              <a:endParaRPr/>
            </a:p>
          </p:txBody>
        </p:sp>
      </p:grpSp>
      <p:sp>
        <p:nvSpPr>
          <p:cNvPr id="12" name="Google Shape;258;p16">
            <a:extLst>
              <a:ext uri="{FF2B5EF4-FFF2-40B4-BE49-F238E27FC236}">
                <a16:creationId xmlns:a16="http://schemas.microsoft.com/office/drawing/2014/main" id="{32684C8C-F8B0-4E1F-B406-5C08BD81462C}"/>
              </a:ext>
            </a:extLst>
          </p:cNvPr>
          <p:cNvSpPr/>
          <p:nvPr/>
        </p:nvSpPr>
        <p:spPr>
          <a:xfrm>
            <a:off x="1616125" y="5011377"/>
            <a:ext cx="2608924" cy="604135"/>
          </a:xfrm>
          <a:custGeom>
            <a:avLst/>
            <a:gdLst/>
            <a:ahLst/>
            <a:cxnLst/>
            <a:rect l="l" t="t" r="r" b="b"/>
            <a:pathLst>
              <a:path w="4816475" h="959484" extrusionOk="0">
                <a:moveTo>
                  <a:pt x="4815851" y="959436"/>
                </a:moveTo>
                <a:lnTo>
                  <a:pt x="0" y="959436"/>
                </a:lnTo>
                <a:lnTo>
                  <a:pt x="0" y="0"/>
                </a:lnTo>
                <a:lnTo>
                  <a:pt x="4815851" y="0"/>
                </a:lnTo>
                <a:lnTo>
                  <a:pt x="4815851" y="959436"/>
                </a:lnTo>
                <a:close/>
              </a:path>
            </a:pathLst>
          </a:cu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lt1"/>
              </a:solidFill>
              <a:latin typeface="Cambria"/>
              <a:ea typeface="Cambria"/>
              <a:cs typeface="Cambria"/>
              <a:sym typeface="Cambria"/>
            </a:endParaRPr>
          </a:p>
        </p:txBody>
      </p:sp>
      <p:sp>
        <p:nvSpPr>
          <p:cNvPr id="13" name="Google Shape;259;p16">
            <a:extLst>
              <a:ext uri="{FF2B5EF4-FFF2-40B4-BE49-F238E27FC236}">
                <a16:creationId xmlns:a16="http://schemas.microsoft.com/office/drawing/2014/main" id="{9967C30D-DE91-4867-B66E-AE6B5CF7E3DA}"/>
              </a:ext>
            </a:extLst>
          </p:cNvPr>
          <p:cNvSpPr txBox="1"/>
          <p:nvPr/>
        </p:nvSpPr>
        <p:spPr>
          <a:xfrm>
            <a:off x="743324" y="3887608"/>
            <a:ext cx="2669488" cy="664177"/>
          </a:xfrm>
          <a:prstGeom prst="rect">
            <a:avLst/>
          </a:prstGeom>
          <a:noFill/>
          <a:ln>
            <a:noFill/>
          </a:ln>
        </p:spPr>
        <p:txBody>
          <a:bodyPr spcFirstLastPara="1" wrap="square" lIns="0" tIns="48150" rIns="0" bIns="0" anchor="t" anchorCtr="0">
            <a:spAutoFit/>
          </a:bodyPr>
          <a:lstStyle/>
          <a:p>
            <a:pPr marL="0" marR="2752" lvl="0" indent="0" algn="l" rtl="0">
              <a:spcBef>
                <a:spcPts val="0"/>
              </a:spcBef>
              <a:spcAft>
                <a:spcPts val="0"/>
              </a:spcAft>
              <a:buNone/>
            </a:pPr>
            <a:r>
              <a:rPr lang="en-US" sz="2000" b="1" dirty="0">
                <a:solidFill>
                  <a:schemeClr val="accent1">
                    <a:lumMod val="75000"/>
                  </a:schemeClr>
                </a:solidFill>
                <a:sym typeface="Arial"/>
              </a:rPr>
              <a:t>Virtual Co-teaching </a:t>
            </a:r>
            <a:endParaRPr dirty="0">
              <a:solidFill>
                <a:schemeClr val="accent1">
                  <a:lumMod val="75000"/>
                </a:schemeClr>
              </a:solidFill>
            </a:endParaRPr>
          </a:p>
          <a:p>
            <a:pPr marL="0" marR="2752" lvl="0" indent="0" algn="l" rtl="0">
              <a:spcBef>
                <a:spcPts val="0"/>
              </a:spcBef>
              <a:spcAft>
                <a:spcPts val="0"/>
              </a:spcAft>
              <a:buNone/>
            </a:pPr>
            <a:r>
              <a:rPr lang="en-US" sz="2000" b="1" dirty="0">
                <a:solidFill>
                  <a:schemeClr val="accent1">
                    <a:lumMod val="75000"/>
                  </a:schemeClr>
                </a:solidFill>
                <a:sym typeface="Arial"/>
              </a:rPr>
              <a:t>&amp; Guest Lecturing</a:t>
            </a:r>
            <a:endParaRPr dirty="0">
              <a:solidFill>
                <a:schemeClr val="accent1">
                  <a:lumMod val="75000"/>
                </a:schemeClr>
              </a:solidFill>
            </a:endParaRPr>
          </a:p>
        </p:txBody>
      </p:sp>
      <p:grpSp>
        <p:nvGrpSpPr>
          <p:cNvPr id="14" name="Google Shape;260;p16">
            <a:extLst>
              <a:ext uri="{FF2B5EF4-FFF2-40B4-BE49-F238E27FC236}">
                <a16:creationId xmlns:a16="http://schemas.microsoft.com/office/drawing/2014/main" id="{A1971709-610E-4602-9439-09C74F80AB98}"/>
              </a:ext>
            </a:extLst>
          </p:cNvPr>
          <p:cNvGrpSpPr/>
          <p:nvPr/>
        </p:nvGrpSpPr>
        <p:grpSpPr>
          <a:xfrm>
            <a:off x="3215879" y="4418455"/>
            <a:ext cx="2611120" cy="1636528"/>
            <a:chOff x="3151465" y="5847637"/>
            <a:chExt cx="3281542" cy="2056717"/>
          </a:xfrm>
        </p:grpSpPr>
        <p:pic>
          <p:nvPicPr>
            <p:cNvPr id="15" name="Google Shape;261;p16">
              <a:extLst>
                <a:ext uri="{FF2B5EF4-FFF2-40B4-BE49-F238E27FC236}">
                  <a16:creationId xmlns:a16="http://schemas.microsoft.com/office/drawing/2014/main" id="{4570F0F4-46E9-4D39-9771-5C484EA6B9FE}"/>
                </a:ext>
              </a:extLst>
            </p:cNvPr>
            <p:cNvPicPr preferRelativeResize="0"/>
            <p:nvPr/>
          </p:nvPicPr>
          <p:blipFill rotWithShape="1">
            <a:blip r:embed="rId5">
              <a:alphaModFix/>
            </a:blip>
            <a:srcRect/>
            <a:stretch/>
          </p:blipFill>
          <p:spPr>
            <a:xfrm>
              <a:off x="3151465" y="5847637"/>
              <a:ext cx="3281542" cy="2056717"/>
            </a:xfrm>
            <a:prstGeom prst="rect">
              <a:avLst/>
            </a:prstGeom>
            <a:noFill/>
            <a:ln>
              <a:noFill/>
            </a:ln>
          </p:spPr>
        </p:pic>
        <p:sp>
          <p:nvSpPr>
            <p:cNvPr id="16" name="Google Shape;262;p16">
              <a:extLst>
                <a:ext uri="{FF2B5EF4-FFF2-40B4-BE49-F238E27FC236}">
                  <a16:creationId xmlns:a16="http://schemas.microsoft.com/office/drawing/2014/main" id="{5A5CD182-37B9-407F-83D4-DB89DCE6EBB4}"/>
                </a:ext>
              </a:extLst>
            </p:cNvPr>
            <p:cNvSpPr/>
            <p:nvPr/>
          </p:nvSpPr>
          <p:spPr>
            <a:xfrm>
              <a:off x="3468641" y="6149492"/>
              <a:ext cx="2131695" cy="798830"/>
            </a:xfrm>
            <a:custGeom>
              <a:avLst/>
              <a:gdLst/>
              <a:ahLst/>
              <a:cxnLst/>
              <a:rect l="l" t="t" r="r" b="b"/>
              <a:pathLst>
                <a:path w="2131695" h="798829" extrusionOk="0">
                  <a:moveTo>
                    <a:pt x="2067048" y="572000"/>
                  </a:moveTo>
                  <a:lnTo>
                    <a:pt x="2069768" y="539981"/>
                  </a:lnTo>
                  <a:lnTo>
                    <a:pt x="2131643" y="539981"/>
                  </a:lnTo>
                  <a:lnTo>
                    <a:pt x="2067048" y="572000"/>
                  </a:lnTo>
                  <a:close/>
                </a:path>
                <a:path w="2131695" h="798829" extrusionOk="0">
                  <a:moveTo>
                    <a:pt x="83996" y="798578"/>
                  </a:moveTo>
                  <a:lnTo>
                    <a:pt x="32207" y="798578"/>
                  </a:lnTo>
                  <a:lnTo>
                    <a:pt x="0" y="674565"/>
                  </a:lnTo>
                  <a:lnTo>
                    <a:pt x="83996" y="798578"/>
                  </a:lnTo>
                  <a:close/>
                </a:path>
                <a:path w="2131695" h="798829" extrusionOk="0">
                  <a:moveTo>
                    <a:pt x="382361" y="594838"/>
                  </a:moveTo>
                  <a:lnTo>
                    <a:pt x="373636" y="580178"/>
                  </a:lnTo>
                  <a:lnTo>
                    <a:pt x="555231" y="469924"/>
                  </a:lnTo>
                  <a:lnTo>
                    <a:pt x="573940" y="502252"/>
                  </a:lnTo>
                  <a:lnTo>
                    <a:pt x="382361" y="594838"/>
                  </a:lnTo>
                  <a:close/>
                </a:path>
                <a:path w="2131695" h="798829" extrusionOk="0">
                  <a:moveTo>
                    <a:pt x="330033" y="160276"/>
                  </a:moveTo>
                  <a:lnTo>
                    <a:pt x="286764" y="141013"/>
                  </a:lnTo>
                  <a:lnTo>
                    <a:pt x="328391" y="141013"/>
                  </a:lnTo>
                  <a:lnTo>
                    <a:pt x="334139" y="150657"/>
                  </a:lnTo>
                  <a:lnTo>
                    <a:pt x="330033" y="160276"/>
                  </a:lnTo>
                  <a:close/>
                </a:path>
                <a:path w="2131695" h="798829" extrusionOk="0">
                  <a:moveTo>
                    <a:pt x="387597" y="17977"/>
                  </a:moveTo>
                  <a:lnTo>
                    <a:pt x="381591" y="17977"/>
                  </a:lnTo>
                  <a:lnTo>
                    <a:pt x="379153" y="13965"/>
                  </a:lnTo>
                  <a:lnTo>
                    <a:pt x="379153" y="4037"/>
                  </a:lnTo>
                  <a:lnTo>
                    <a:pt x="381591" y="0"/>
                  </a:lnTo>
                  <a:lnTo>
                    <a:pt x="387597" y="0"/>
                  </a:lnTo>
                  <a:lnTo>
                    <a:pt x="390035" y="4037"/>
                  </a:lnTo>
                  <a:lnTo>
                    <a:pt x="390035" y="13965"/>
                  </a:lnTo>
                  <a:lnTo>
                    <a:pt x="387597" y="17977"/>
                  </a:lnTo>
                  <a:close/>
                </a:path>
                <a:path w="2131695" h="798829" extrusionOk="0">
                  <a:moveTo>
                    <a:pt x="326697" y="20085"/>
                  </a:moveTo>
                  <a:lnTo>
                    <a:pt x="320666" y="20085"/>
                  </a:lnTo>
                  <a:lnTo>
                    <a:pt x="318254" y="16073"/>
                  </a:lnTo>
                  <a:lnTo>
                    <a:pt x="318254" y="6146"/>
                  </a:lnTo>
                  <a:lnTo>
                    <a:pt x="320666" y="2108"/>
                  </a:lnTo>
                  <a:lnTo>
                    <a:pt x="326697" y="2108"/>
                  </a:lnTo>
                  <a:lnTo>
                    <a:pt x="329109" y="6146"/>
                  </a:lnTo>
                  <a:lnTo>
                    <a:pt x="329109" y="16073"/>
                  </a:lnTo>
                  <a:lnTo>
                    <a:pt x="326697" y="20085"/>
                  </a:lnTo>
                  <a:close/>
                </a:path>
                <a:path w="2131695" h="798829" extrusionOk="0">
                  <a:moveTo>
                    <a:pt x="2032248" y="353986"/>
                  </a:moveTo>
                  <a:lnTo>
                    <a:pt x="2026243" y="353986"/>
                  </a:lnTo>
                  <a:lnTo>
                    <a:pt x="2024703" y="350386"/>
                  </a:lnTo>
                  <a:lnTo>
                    <a:pt x="2026859" y="341461"/>
                  </a:lnTo>
                  <a:lnTo>
                    <a:pt x="2030169" y="337861"/>
                  </a:lnTo>
                  <a:lnTo>
                    <a:pt x="2036175" y="337861"/>
                  </a:lnTo>
                  <a:lnTo>
                    <a:pt x="2037740" y="341461"/>
                  </a:lnTo>
                  <a:lnTo>
                    <a:pt x="2035559" y="350386"/>
                  </a:lnTo>
                  <a:lnTo>
                    <a:pt x="2032248" y="353986"/>
                  </a:lnTo>
                  <a:close/>
                </a:path>
                <a:path w="2131695" h="798829" extrusionOk="0">
                  <a:moveTo>
                    <a:pt x="2098742" y="366279"/>
                  </a:moveTo>
                  <a:lnTo>
                    <a:pt x="2092737" y="366279"/>
                  </a:lnTo>
                  <a:lnTo>
                    <a:pt x="2091172" y="362653"/>
                  </a:lnTo>
                  <a:lnTo>
                    <a:pt x="2093327" y="353755"/>
                  </a:lnTo>
                  <a:lnTo>
                    <a:pt x="2096638" y="350128"/>
                  </a:lnTo>
                  <a:lnTo>
                    <a:pt x="2102643" y="350128"/>
                  </a:lnTo>
                  <a:lnTo>
                    <a:pt x="2104209" y="353755"/>
                  </a:lnTo>
                  <a:lnTo>
                    <a:pt x="2102053" y="362653"/>
                  </a:lnTo>
                  <a:lnTo>
                    <a:pt x="2098742" y="366279"/>
                  </a:lnTo>
                  <a:close/>
                </a:path>
              </a:pathLst>
            </a:custGeom>
            <a:solidFill>
              <a:srgbClr val="28173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Cambria"/>
                <a:ea typeface="Cambria"/>
                <a:cs typeface="Cambria"/>
                <a:sym typeface="Cambria"/>
              </a:endParaRPr>
            </a:p>
          </p:txBody>
        </p:sp>
        <p:sp>
          <p:nvSpPr>
            <p:cNvPr id="17" name="Google Shape;263;p16">
              <a:extLst>
                <a:ext uri="{FF2B5EF4-FFF2-40B4-BE49-F238E27FC236}">
                  <a16:creationId xmlns:a16="http://schemas.microsoft.com/office/drawing/2014/main" id="{D9B404D7-07C8-4B4F-ABC7-D7ED50877A8F}"/>
                </a:ext>
              </a:extLst>
            </p:cNvPr>
            <p:cNvSpPr/>
            <p:nvPr/>
          </p:nvSpPr>
          <p:spPr>
            <a:xfrm>
              <a:off x="3196325" y="5893004"/>
              <a:ext cx="181610" cy="41910"/>
            </a:xfrm>
            <a:custGeom>
              <a:avLst/>
              <a:gdLst/>
              <a:ahLst/>
              <a:cxnLst/>
              <a:rect l="l" t="t" r="r" b="b"/>
              <a:pathLst>
                <a:path w="181610" h="41910" extrusionOk="0">
                  <a:moveTo>
                    <a:pt x="162065" y="41612"/>
                  </a:moveTo>
                  <a:lnTo>
                    <a:pt x="153850" y="39977"/>
                  </a:lnTo>
                  <a:lnTo>
                    <a:pt x="146891" y="35520"/>
                  </a:lnTo>
                  <a:lnTo>
                    <a:pt x="141906" y="28906"/>
                  </a:lnTo>
                  <a:lnTo>
                    <a:pt x="139609" y="20806"/>
                  </a:lnTo>
                  <a:lnTo>
                    <a:pt x="140589" y="12716"/>
                  </a:lnTo>
                  <a:lnTo>
                    <a:pt x="144505" y="6101"/>
                  </a:lnTo>
                  <a:lnTo>
                    <a:pt x="150739" y="1637"/>
                  </a:lnTo>
                  <a:lnTo>
                    <a:pt x="158677" y="0"/>
                  </a:lnTo>
                  <a:lnTo>
                    <a:pt x="166896" y="1637"/>
                  </a:lnTo>
                  <a:lnTo>
                    <a:pt x="173861" y="6101"/>
                  </a:lnTo>
                  <a:lnTo>
                    <a:pt x="178848" y="12716"/>
                  </a:lnTo>
                  <a:lnTo>
                    <a:pt x="181133" y="20806"/>
                  </a:lnTo>
                  <a:lnTo>
                    <a:pt x="180153" y="28906"/>
                  </a:lnTo>
                  <a:lnTo>
                    <a:pt x="176238" y="35520"/>
                  </a:lnTo>
                  <a:lnTo>
                    <a:pt x="170003" y="39977"/>
                  </a:lnTo>
                  <a:lnTo>
                    <a:pt x="162065" y="41612"/>
                  </a:lnTo>
                  <a:close/>
                </a:path>
                <a:path w="181610" h="41910" extrusionOk="0">
                  <a:moveTo>
                    <a:pt x="92260" y="41612"/>
                  </a:moveTo>
                  <a:lnTo>
                    <a:pt x="84042" y="39977"/>
                  </a:lnTo>
                  <a:lnTo>
                    <a:pt x="77077" y="35520"/>
                  </a:lnTo>
                  <a:lnTo>
                    <a:pt x="72090" y="28906"/>
                  </a:lnTo>
                  <a:lnTo>
                    <a:pt x="69804" y="20806"/>
                  </a:lnTo>
                  <a:lnTo>
                    <a:pt x="70785" y="12716"/>
                  </a:lnTo>
                  <a:lnTo>
                    <a:pt x="74700" y="6101"/>
                  </a:lnTo>
                  <a:lnTo>
                    <a:pt x="80934" y="1637"/>
                  </a:lnTo>
                  <a:lnTo>
                    <a:pt x="88873" y="0"/>
                  </a:lnTo>
                  <a:lnTo>
                    <a:pt x="97087" y="1637"/>
                  </a:lnTo>
                  <a:lnTo>
                    <a:pt x="104046" y="6101"/>
                  </a:lnTo>
                  <a:lnTo>
                    <a:pt x="109032" y="12716"/>
                  </a:lnTo>
                  <a:lnTo>
                    <a:pt x="111328" y="20806"/>
                  </a:lnTo>
                  <a:lnTo>
                    <a:pt x="110348" y="28906"/>
                  </a:lnTo>
                  <a:lnTo>
                    <a:pt x="106433" y="35520"/>
                  </a:lnTo>
                  <a:lnTo>
                    <a:pt x="100198" y="39977"/>
                  </a:lnTo>
                  <a:lnTo>
                    <a:pt x="92260" y="41612"/>
                  </a:lnTo>
                  <a:close/>
                </a:path>
                <a:path w="181610" h="41910" extrusionOk="0">
                  <a:moveTo>
                    <a:pt x="22429" y="41612"/>
                  </a:moveTo>
                  <a:lnTo>
                    <a:pt x="14226" y="39977"/>
                  </a:lnTo>
                  <a:lnTo>
                    <a:pt x="7269" y="35520"/>
                  </a:lnTo>
                  <a:lnTo>
                    <a:pt x="2284" y="28906"/>
                  </a:lnTo>
                  <a:lnTo>
                    <a:pt x="0" y="20806"/>
                  </a:lnTo>
                  <a:lnTo>
                    <a:pt x="976" y="12716"/>
                  </a:lnTo>
                  <a:lnTo>
                    <a:pt x="4885" y="6101"/>
                  </a:lnTo>
                  <a:lnTo>
                    <a:pt x="11119" y="1637"/>
                  </a:lnTo>
                  <a:lnTo>
                    <a:pt x="19068" y="0"/>
                  </a:lnTo>
                  <a:lnTo>
                    <a:pt x="27282" y="1637"/>
                  </a:lnTo>
                  <a:lnTo>
                    <a:pt x="34238" y="6101"/>
                  </a:lnTo>
                  <a:lnTo>
                    <a:pt x="39216" y="12716"/>
                  </a:lnTo>
                  <a:lnTo>
                    <a:pt x="41498" y="20806"/>
                  </a:lnTo>
                  <a:lnTo>
                    <a:pt x="40532" y="28906"/>
                  </a:lnTo>
                  <a:lnTo>
                    <a:pt x="36621" y="35520"/>
                  </a:lnTo>
                  <a:lnTo>
                    <a:pt x="30382" y="39977"/>
                  </a:lnTo>
                  <a:lnTo>
                    <a:pt x="22429" y="41612"/>
                  </a:lnTo>
                  <a:close/>
                </a:path>
              </a:pathLst>
            </a:custGeom>
            <a:solidFill>
              <a:srgbClr val="7240A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Cambria"/>
                <a:ea typeface="Cambria"/>
                <a:cs typeface="Cambria"/>
                <a:sym typeface="Cambria"/>
              </a:endParaRPr>
            </a:p>
          </p:txBody>
        </p:sp>
        <p:pic>
          <p:nvPicPr>
            <p:cNvPr id="18" name="Google Shape;264;p16">
              <a:extLst>
                <a:ext uri="{FF2B5EF4-FFF2-40B4-BE49-F238E27FC236}">
                  <a16:creationId xmlns:a16="http://schemas.microsoft.com/office/drawing/2014/main" id="{D2540129-D65E-4140-86E3-7ED701E18261}"/>
                </a:ext>
              </a:extLst>
            </p:cNvPr>
            <p:cNvPicPr preferRelativeResize="0"/>
            <p:nvPr/>
          </p:nvPicPr>
          <p:blipFill rotWithShape="1">
            <a:blip r:embed="rId6">
              <a:alphaModFix/>
            </a:blip>
            <a:srcRect/>
            <a:stretch/>
          </p:blipFill>
          <p:spPr>
            <a:xfrm>
              <a:off x="3298056" y="5934539"/>
              <a:ext cx="2495681" cy="1969249"/>
            </a:xfrm>
            <a:prstGeom prst="rect">
              <a:avLst/>
            </a:prstGeom>
            <a:noFill/>
            <a:ln>
              <a:noFill/>
            </a:ln>
          </p:spPr>
        </p:pic>
      </p:grpSp>
      <p:grpSp>
        <p:nvGrpSpPr>
          <p:cNvPr id="19" name="Google Shape;265;p16">
            <a:extLst>
              <a:ext uri="{FF2B5EF4-FFF2-40B4-BE49-F238E27FC236}">
                <a16:creationId xmlns:a16="http://schemas.microsoft.com/office/drawing/2014/main" id="{327536DA-0599-4325-8377-CFC99F6555A4}"/>
              </a:ext>
            </a:extLst>
          </p:cNvPr>
          <p:cNvGrpSpPr/>
          <p:nvPr/>
        </p:nvGrpSpPr>
        <p:grpSpPr>
          <a:xfrm>
            <a:off x="2726423" y="2289442"/>
            <a:ext cx="1824557" cy="1262587"/>
            <a:chOff x="1264868" y="1396883"/>
            <a:chExt cx="2438400" cy="1687364"/>
          </a:xfrm>
        </p:grpSpPr>
        <p:sp>
          <p:nvSpPr>
            <p:cNvPr id="20" name="Google Shape;266;p16">
              <a:extLst>
                <a:ext uri="{FF2B5EF4-FFF2-40B4-BE49-F238E27FC236}">
                  <a16:creationId xmlns:a16="http://schemas.microsoft.com/office/drawing/2014/main" id="{2480F25C-F793-47A7-A51B-3C899EB406BF}"/>
                </a:ext>
              </a:extLst>
            </p:cNvPr>
            <p:cNvSpPr/>
            <p:nvPr/>
          </p:nvSpPr>
          <p:spPr>
            <a:xfrm>
              <a:off x="1264868" y="1396883"/>
              <a:ext cx="2438400" cy="1586230"/>
            </a:xfrm>
            <a:custGeom>
              <a:avLst/>
              <a:gdLst/>
              <a:ahLst/>
              <a:cxnLst/>
              <a:rect l="l" t="t" r="r" b="b"/>
              <a:pathLst>
                <a:path w="2438400" h="1586230" extrusionOk="0">
                  <a:moveTo>
                    <a:pt x="2371386" y="1586075"/>
                  </a:moveTo>
                  <a:lnTo>
                    <a:pt x="67013" y="1586075"/>
                  </a:lnTo>
                  <a:lnTo>
                    <a:pt x="40928" y="1580814"/>
                  </a:lnTo>
                  <a:lnTo>
                    <a:pt x="19627" y="1566468"/>
                  </a:lnTo>
                  <a:lnTo>
                    <a:pt x="5266" y="1545190"/>
                  </a:lnTo>
                  <a:lnTo>
                    <a:pt x="0" y="1519133"/>
                  </a:lnTo>
                  <a:lnTo>
                    <a:pt x="0" y="66941"/>
                  </a:lnTo>
                  <a:lnTo>
                    <a:pt x="5266" y="40884"/>
                  </a:lnTo>
                  <a:lnTo>
                    <a:pt x="19627" y="19606"/>
                  </a:lnTo>
                  <a:lnTo>
                    <a:pt x="40928" y="5260"/>
                  </a:lnTo>
                  <a:lnTo>
                    <a:pt x="67013" y="0"/>
                  </a:lnTo>
                  <a:lnTo>
                    <a:pt x="2371386" y="0"/>
                  </a:lnTo>
                  <a:lnTo>
                    <a:pt x="2397471" y="5260"/>
                  </a:lnTo>
                  <a:lnTo>
                    <a:pt x="2418772" y="19606"/>
                  </a:lnTo>
                  <a:lnTo>
                    <a:pt x="2433133" y="40884"/>
                  </a:lnTo>
                  <a:lnTo>
                    <a:pt x="2438399" y="66941"/>
                  </a:lnTo>
                  <a:lnTo>
                    <a:pt x="2438399" y="1519133"/>
                  </a:lnTo>
                  <a:lnTo>
                    <a:pt x="2433133" y="1545190"/>
                  </a:lnTo>
                  <a:lnTo>
                    <a:pt x="2418772" y="1566468"/>
                  </a:lnTo>
                  <a:lnTo>
                    <a:pt x="2397471" y="1580814"/>
                  </a:lnTo>
                  <a:lnTo>
                    <a:pt x="2371386" y="1586075"/>
                  </a:lnTo>
                  <a:close/>
                </a:path>
              </a:pathLst>
            </a:custGeom>
            <a:solidFill>
              <a:srgbClr val="EBF0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Cambria"/>
                <a:ea typeface="Cambria"/>
                <a:cs typeface="Cambria"/>
                <a:sym typeface="Cambria"/>
              </a:endParaRPr>
            </a:p>
          </p:txBody>
        </p:sp>
        <p:sp>
          <p:nvSpPr>
            <p:cNvPr id="21" name="Google Shape;267;p16">
              <a:extLst>
                <a:ext uri="{FF2B5EF4-FFF2-40B4-BE49-F238E27FC236}">
                  <a16:creationId xmlns:a16="http://schemas.microsoft.com/office/drawing/2014/main" id="{66831703-8A63-4CA1-98AA-A413397291F5}"/>
                </a:ext>
              </a:extLst>
            </p:cNvPr>
            <p:cNvSpPr/>
            <p:nvPr/>
          </p:nvSpPr>
          <p:spPr>
            <a:xfrm>
              <a:off x="1421744" y="1473488"/>
              <a:ext cx="2124710" cy="1433195"/>
            </a:xfrm>
            <a:custGeom>
              <a:avLst/>
              <a:gdLst/>
              <a:ahLst/>
              <a:cxnLst/>
              <a:rect l="l" t="t" r="r" b="b"/>
              <a:pathLst>
                <a:path w="2124710" h="1433195" extrusionOk="0">
                  <a:moveTo>
                    <a:pt x="0" y="1432864"/>
                  </a:moveTo>
                  <a:lnTo>
                    <a:pt x="0" y="0"/>
                  </a:lnTo>
                  <a:lnTo>
                    <a:pt x="2124646" y="0"/>
                  </a:lnTo>
                  <a:lnTo>
                    <a:pt x="2124646" y="1432864"/>
                  </a:lnTo>
                  <a:lnTo>
                    <a:pt x="0" y="1432864"/>
                  </a:lnTo>
                  <a:close/>
                </a:path>
              </a:pathLst>
            </a:custGeom>
            <a:solidFill>
              <a:srgbClr val="2E0F4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Cambria"/>
                <a:ea typeface="Cambria"/>
                <a:cs typeface="Cambria"/>
                <a:sym typeface="Cambria"/>
              </a:endParaRPr>
            </a:p>
          </p:txBody>
        </p:sp>
        <p:pic>
          <p:nvPicPr>
            <p:cNvPr id="22" name="Google Shape;268;p16">
              <a:extLst>
                <a:ext uri="{FF2B5EF4-FFF2-40B4-BE49-F238E27FC236}">
                  <a16:creationId xmlns:a16="http://schemas.microsoft.com/office/drawing/2014/main" id="{5F1338AB-2714-4D31-8B20-6C5AD518255F}"/>
                </a:ext>
              </a:extLst>
            </p:cNvPr>
            <p:cNvPicPr preferRelativeResize="0"/>
            <p:nvPr/>
          </p:nvPicPr>
          <p:blipFill rotWithShape="1">
            <a:blip r:embed="rId7">
              <a:alphaModFix/>
            </a:blip>
            <a:srcRect/>
            <a:stretch/>
          </p:blipFill>
          <p:spPr>
            <a:xfrm>
              <a:off x="1478676" y="1522009"/>
              <a:ext cx="2192620" cy="1562238"/>
            </a:xfrm>
            <a:prstGeom prst="rect">
              <a:avLst/>
            </a:prstGeom>
            <a:noFill/>
            <a:ln>
              <a:noFill/>
            </a:ln>
          </p:spPr>
        </p:pic>
        <p:sp>
          <p:nvSpPr>
            <p:cNvPr id="23" name="Google Shape;269;p16">
              <a:extLst>
                <a:ext uri="{FF2B5EF4-FFF2-40B4-BE49-F238E27FC236}">
                  <a16:creationId xmlns:a16="http://schemas.microsoft.com/office/drawing/2014/main" id="{9D8986A4-82A5-4F13-B694-917CB0044F79}"/>
                </a:ext>
              </a:extLst>
            </p:cNvPr>
            <p:cNvSpPr/>
            <p:nvPr/>
          </p:nvSpPr>
          <p:spPr>
            <a:xfrm>
              <a:off x="1323108" y="2127585"/>
              <a:ext cx="39370" cy="125095"/>
            </a:xfrm>
            <a:custGeom>
              <a:avLst/>
              <a:gdLst/>
              <a:ahLst/>
              <a:cxnLst/>
              <a:rect l="l" t="t" r="r" b="b"/>
              <a:pathLst>
                <a:path w="39369" h="125094" extrusionOk="0">
                  <a:moveTo>
                    <a:pt x="19659" y="124672"/>
                  </a:moveTo>
                  <a:lnTo>
                    <a:pt x="12014" y="123126"/>
                  </a:lnTo>
                  <a:lnTo>
                    <a:pt x="5765" y="118913"/>
                  </a:lnTo>
                  <a:lnTo>
                    <a:pt x="1547" y="112670"/>
                  </a:lnTo>
                  <a:lnTo>
                    <a:pt x="0" y="105033"/>
                  </a:lnTo>
                  <a:lnTo>
                    <a:pt x="0" y="19638"/>
                  </a:lnTo>
                  <a:lnTo>
                    <a:pt x="1547" y="12002"/>
                  </a:lnTo>
                  <a:lnTo>
                    <a:pt x="5765" y="5758"/>
                  </a:lnTo>
                  <a:lnTo>
                    <a:pt x="12014" y="1545"/>
                  </a:lnTo>
                  <a:lnTo>
                    <a:pt x="19659" y="0"/>
                  </a:lnTo>
                  <a:lnTo>
                    <a:pt x="27304" y="1545"/>
                  </a:lnTo>
                  <a:lnTo>
                    <a:pt x="30431" y="3653"/>
                  </a:lnTo>
                  <a:lnTo>
                    <a:pt x="10834" y="3653"/>
                  </a:lnTo>
                  <a:lnTo>
                    <a:pt x="3657" y="10825"/>
                  </a:lnTo>
                  <a:lnTo>
                    <a:pt x="3657" y="113846"/>
                  </a:lnTo>
                  <a:lnTo>
                    <a:pt x="10834" y="121018"/>
                  </a:lnTo>
                  <a:lnTo>
                    <a:pt x="30431" y="121018"/>
                  </a:lnTo>
                  <a:lnTo>
                    <a:pt x="27304" y="123126"/>
                  </a:lnTo>
                  <a:lnTo>
                    <a:pt x="19659" y="124672"/>
                  </a:lnTo>
                  <a:close/>
                </a:path>
                <a:path w="39369" h="125094" extrusionOk="0">
                  <a:moveTo>
                    <a:pt x="30431" y="121018"/>
                  </a:moveTo>
                  <a:lnTo>
                    <a:pt x="28484" y="121018"/>
                  </a:lnTo>
                  <a:lnTo>
                    <a:pt x="35661" y="113846"/>
                  </a:lnTo>
                  <a:lnTo>
                    <a:pt x="35661" y="10825"/>
                  </a:lnTo>
                  <a:lnTo>
                    <a:pt x="28484" y="3653"/>
                  </a:lnTo>
                  <a:lnTo>
                    <a:pt x="30431" y="3653"/>
                  </a:lnTo>
                  <a:lnTo>
                    <a:pt x="33554" y="5758"/>
                  </a:lnTo>
                  <a:lnTo>
                    <a:pt x="37771" y="12002"/>
                  </a:lnTo>
                  <a:lnTo>
                    <a:pt x="39319" y="19638"/>
                  </a:lnTo>
                  <a:lnTo>
                    <a:pt x="39319" y="105033"/>
                  </a:lnTo>
                  <a:lnTo>
                    <a:pt x="37771" y="112670"/>
                  </a:lnTo>
                  <a:lnTo>
                    <a:pt x="33554" y="118913"/>
                  </a:lnTo>
                  <a:lnTo>
                    <a:pt x="30431" y="121018"/>
                  </a:lnTo>
                  <a:close/>
                </a:path>
              </a:pathLst>
            </a:custGeom>
            <a:solidFill>
              <a:srgbClr val="2E0F4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Cambria"/>
                <a:ea typeface="Cambria"/>
                <a:cs typeface="Cambria"/>
                <a:sym typeface="Cambria"/>
              </a:endParaRPr>
            </a:p>
          </p:txBody>
        </p:sp>
      </p:grpSp>
      <p:grpSp>
        <p:nvGrpSpPr>
          <p:cNvPr id="24" name="Google Shape;270;p16">
            <a:extLst>
              <a:ext uri="{FF2B5EF4-FFF2-40B4-BE49-F238E27FC236}">
                <a16:creationId xmlns:a16="http://schemas.microsoft.com/office/drawing/2014/main" id="{01DB1998-642D-4119-BB18-AC11598838FA}"/>
              </a:ext>
            </a:extLst>
          </p:cNvPr>
          <p:cNvGrpSpPr/>
          <p:nvPr/>
        </p:nvGrpSpPr>
        <p:grpSpPr>
          <a:xfrm>
            <a:off x="6994243" y="4847675"/>
            <a:ext cx="506306" cy="879845"/>
            <a:chOff x="11638077" y="6877341"/>
            <a:chExt cx="934719" cy="1624330"/>
          </a:xfrm>
        </p:grpSpPr>
        <p:sp>
          <p:nvSpPr>
            <p:cNvPr id="25" name="Google Shape;271;p16">
              <a:extLst>
                <a:ext uri="{FF2B5EF4-FFF2-40B4-BE49-F238E27FC236}">
                  <a16:creationId xmlns:a16="http://schemas.microsoft.com/office/drawing/2014/main" id="{CAF0E551-A5B6-4BE0-98A5-7489516E218B}"/>
                </a:ext>
              </a:extLst>
            </p:cNvPr>
            <p:cNvSpPr/>
            <p:nvPr/>
          </p:nvSpPr>
          <p:spPr>
            <a:xfrm>
              <a:off x="11638077" y="6877341"/>
              <a:ext cx="934719" cy="1624330"/>
            </a:xfrm>
            <a:custGeom>
              <a:avLst/>
              <a:gdLst/>
              <a:ahLst/>
              <a:cxnLst/>
              <a:rect l="l" t="t" r="r" b="b"/>
              <a:pathLst>
                <a:path w="934720" h="1624329" extrusionOk="0">
                  <a:moveTo>
                    <a:pt x="233540" y="154381"/>
                  </a:moveTo>
                  <a:lnTo>
                    <a:pt x="155740" y="154381"/>
                  </a:lnTo>
                  <a:lnTo>
                    <a:pt x="155740" y="77216"/>
                  </a:lnTo>
                  <a:lnTo>
                    <a:pt x="77863" y="77216"/>
                  </a:lnTo>
                  <a:lnTo>
                    <a:pt x="77863" y="0"/>
                  </a:lnTo>
                  <a:lnTo>
                    <a:pt x="0" y="0"/>
                  </a:lnTo>
                  <a:lnTo>
                    <a:pt x="0" y="77216"/>
                  </a:lnTo>
                  <a:lnTo>
                    <a:pt x="0" y="154432"/>
                  </a:lnTo>
                  <a:lnTo>
                    <a:pt x="0" y="1159446"/>
                  </a:lnTo>
                  <a:lnTo>
                    <a:pt x="0" y="1236662"/>
                  </a:lnTo>
                  <a:lnTo>
                    <a:pt x="0" y="1315135"/>
                  </a:lnTo>
                  <a:lnTo>
                    <a:pt x="77863" y="1315135"/>
                  </a:lnTo>
                  <a:lnTo>
                    <a:pt x="77863" y="1236662"/>
                  </a:lnTo>
                  <a:lnTo>
                    <a:pt x="155740" y="1236662"/>
                  </a:lnTo>
                  <a:lnTo>
                    <a:pt x="155740" y="1159916"/>
                  </a:lnTo>
                  <a:lnTo>
                    <a:pt x="233540" y="1159916"/>
                  </a:lnTo>
                  <a:lnTo>
                    <a:pt x="233540" y="1082573"/>
                  </a:lnTo>
                  <a:lnTo>
                    <a:pt x="155740" y="1082560"/>
                  </a:lnTo>
                  <a:lnTo>
                    <a:pt x="155740" y="1159446"/>
                  </a:lnTo>
                  <a:lnTo>
                    <a:pt x="77863" y="1159446"/>
                  </a:lnTo>
                  <a:lnTo>
                    <a:pt x="77863" y="154432"/>
                  </a:lnTo>
                  <a:lnTo>
                    <a:pt x="155740" y="154432"/>
                  </a:lnTo>
                  <a:lnTo>
                    <a:pt x="155740" y="231736"/>
                  </a:lnTo>
                  <a:lnTo>
                    <a:pt x="233540" y="231736"/>
                  </a:lnTo>
                  <a:lnTo>
                    <a:pt x="233540" y="154381"/>
                  </a:lnTo>
                  <a:close/>
                </a:path>
                <a:path w="934720" h="1624329" extrusionOk="0">
                  <a:moveTo>
                    <a:pt x="311416" y="231736"/>
                  </a:moveTo>
                  <a:lnTo>
                    <a:pt x="233540" y="231736"/>
                  </a:lnTo>
                  <a:lnTo>
                    <a:pt x="233540" y="309092"/>
                  </a:lnTo>
                  <a:lnTo>
                    <a:pt x="311416" y="309092"/>
                  </a:lnTo>
                  <a:lnTo>
                    <a:pt x="311416" y="231736"/>
                  </a:lnTo>
                  <a:close/>
                </a:path>
                <a:path w="934720" h="1624329" extrusionOk="0">
                  <a:moveTo>
                    <a:pt x="389280" y="927811"/>
                  </a:moveTo>
                  <a:lnTo>
                    <a:pt x="311416" y="927811"/>
                  </a:lnTo>
                  <a:lnTo>
                    <a:pt x="311416" y="1005027"/>
                  </a:lnTo>
                  <a:lnTo>
                    <a:pt x="233540" y="1005027"/>
                  </a:lnTo>
                  <a:lnTo>
                    <a:pt x="233540" y="1082243"/>
                  </a:lnTo>
                  <a:lnTo>
                    <a:pt x="389280" y="1082243"/>
                  </a:lnTo>
                  <a:lnTo>
                    <a:pt x="389280" y="1005027"/>
                  </a:lnTo>
                  <a:lnTo>
                    <a:pt x="389280" y="927811"/>
                  </a:lnTo>
                  <a:close/>
                </a:path>
                <a:path w="934720" h="1624329" extrusionOk="0">
                  <a:moveTo>
                    <a:pt x="389280" y="309092"/>
                  </a:moveTo>
                  <a:lnTo>
                    <a:pt x="311416" y="309092"/>
                  </a:lnTo>
                  <a:lnTo>
                    <a:pt x="311416" y="386448"/>
                  </a:lnTo>
                  <a:lnTo>
                    <a:pt x="389280" y="386448"/>
                  </a:lnTo>
                  <a:lnTo>
                    <a:pt x="389280" y="309092"/>
                  </a:lnTo>
                  <a:close/>
                </a:path>
                <a:path w="934720" h="1624329" extrusionOk="0">
                  <a:moveTo>
                    <a:pt x="467156" y="1082560"/>
                  </a:moveTo>
                  <a:lnTo>
                    <a:pt x="389280" y="1082560"/>
                  </a:lnTo>
                  <a:lnTo>
                    <a:pt x="389280" y="1237208"/>
                  </a:lnTo>
                  <a:lnTo>
                    <a:pt x="467156" y="1237208"/>
                  </a:lnTo>
                  <a:lnTo>
                    <a:pt x="467156" y="1082560"/>
                  </a:lnTo>
                  <a:close/>
                </a:path>
                <a:path w="934720" h="1624329" extrusionOk="0">
                  <a:moveTo>
                    <a:pt x="545033" y="1237208"/>
                  </a:moveTo>
                  <a:lnTo>
                    <a:pt x="467156" y="1237208"/>
                  </a:lnTo>
                  <a:lnTo>
                    <a:pt x="467156" y="1391920"/>
                  </a:lnTo>
                  <a:lnTo>
                    <a:pt x="545033" y="1391920"/>
                  </a:lnTo>
                  <a:lnTo>
                    <a:pt x="545033" y="1237208"/>
                  </a:lnTo>
                  <a:close/>
                </a:path>
                <a:path w="934720" h="1624329" extrusionOk="0">
                  <a:moveTo>
                    <a:pt x="545033" y="463791"/>
                  </a:moveTo>
                  <a:lnTo>
                    <a:pt x="467156" y="463791"/>
                  </a:lnTo>
                  <a:lnTo>
                    <a:pt x="467156" y="386448"/>
                  </a:lnTo>
                  <a:lnTo>
                    <a:pt x="389280" y="386448"/>
                  </a:lnTo>
                  <a:lnTo>
                    <a:pt x="389280" y="463804"/>
                  </a:lnTo>
                  <a:lnTo>
                    <a:pt x="467156" y="463804"/>
                  </a:lnTo>
                  <a:lnTo>
                    <a:pt x="467156" y="541147"/>
                  </a:lnTo>
                  <a:lnTo>
                    <a:pt x="545033" y="541147"/>
                  </a:lnTo>
                  <a:lnTo>
                    <a:pt x="545033" y="463791"/>
                  </a:lnTo>
                  <a:close/>
                </a:path>
                <a:path w="934720" h="1624329" extrusionOk="0">
                  <a:moveTo>
                    <a:pt x="622896" y="1391920"/>
                  </a:moveTo>
                  <a:lnTo>
                    <a:pt x="545033" y="1391920"/>
                  </a:lnTo>
                  <a:lnTo>
                    <a:pt x="545033" y="1546618"/>
                  </a:lnTo>
                  <a:lnTo>
                    <a:pt x="622896" y="1546618"/>
                  </a:lnTo>
                  <a:lnTo>
                    <a:pt x="622896" y="1391920"/>
                  </a:lnTo>
                  <a:close/>
                </a:path>
                <a:path w="934720" h="1624329" extrusionOk="0">
                  <a:moveTo>
                    <a:pt x="622896" y="541147"/>
                  </a:moveTo>
                  <a:lnTo>
                    <a:pt x="545033" y="541147"/>
                  </a:lnTo>
                  <a:lnTo>
                    <a:pt x="545033" y="618502"/>
                  </a:lnTo>
                  <a:lnTo>
                    <a:pt x="622896" y="618502"/>
                  </a:lnTo>
                  <a:lnTo>
                    <a:pt x="622896" y="541147"/>
                  </a:lnTo>
                  <a:close/>
                </a:path>
                <a:path w="934720" h="1624329" extrusionOk="0">
                  <a:moveTo>
                    <a:pt x="700773" y="1082560"/>
                  </a:moveTo>
                  <a:lnTo>
                    <a:pt x="622896" y="1082560"/>
                  </a:lnTo>
                  <a:lnTo>
                    <a:pt x="622896" y="1237208"/>
                  </a:lnTo>
                  <a:lnTo>
                    <a:pt x="700773" y="1237208"/>
                  </a:lnTo>
                  <a:lnTo>
                    <a:pt x="700773" y="1082560"/>
                  </a:lnTo>
                  <a:close/>
                </a:path>
                <a:path w="934720" h="1624329" extrusionOk="0">
                  <a:moveTo>
                    <a:pt x="700773" y="618502"/>
                  </a:moveTo>
                  <a:lnTo>
                    <a:pt x="622896" y="618502"/>
                  </a:lnTo>
                  <a:lnTo>
                    <a:pt x="622896" y="695794"/>
                  </a:lnTo>
                  <a:lnTo>
                    <a:pt x="700773" y="695794"/>
                  </a:lnTo>
                  <a:lnTo>
                    <a:pt x="700773" y="618502"/>
                  </a:lnTo>
                  <a:close/>
                </a:path>
                <a:path w="934720" h="1624329" extrusionOk="0">
                  <a:moveTo>
                    <a:pt x="778573" y="1546618"/>
                  </a:moveTo>
                  <a:lnTo>
                    <a:pt x="622896" y="1546618"/>
                  </a:lnTo>
                  <a:lnTo>
                    <a:pt x="622896" y="1623974"/>
                  </a:lnTo>
                  <a:lnTo>
                    <a:pt x="778573" y="1623974"/>
                  </a:lnTo>
                  <a:lnTo>
                    <a:pt x="778573" y="1546618"/>
                  </a:lnTo>
                  <a:close/>
                </a:path>
                <a:path w="934720" h="1624329" extrusionOk="0">
                  <a:moveTo>
                    <a:pt x="778573" y="1237208"/>
                  </a:moveTo>
                  <a:lnTo>
                    <a:pt x="700773" y="1237208"/>
                  </a:lnTo>
                  <a:lnTo>
                    <a:pt x="700773" y="1391920"/>
                  </a:lnTo>
                  <a:lnTo>
                    <a:pt x="778573" y="1391920"/>
                  </a:lnTo>
                  <a:lnTo>
                    <a:pt x="778573" y="1237208"/>
                  </a:lnTo>
                  <a:close/>
                </a:path>
                <a:path w="934720" h="1624329" extrusionOk="0">
                  <a:moveTo>
                    <a:pt x="778573" y="695794"/>
                  </a:moveTo>
                  <a:lnTo>
                    <a:pt x="700773" y="695794"/>
                  </a:lnTo>
                  <a:lnTo>
                    <a:pt x="700773" y="773150"/>
                  </a:lnTo>
                  <a:lnTo>
                    <a:pt x="778573" y="773150"/>
                  </a:lnTo>
                  <a:lnTo>
                    <a:pt x="778573" y="695794"/>
                  </a:lnTo>
                  <a:close/>
                </a:path>
                <a:path w="934720" h="1624329" extrusionOk="0">
                  <a:moveTo>
                    <a:pt x="856449" y="1391920"/>
                  </a:moveTo>
                  <a:lnTo>
                    <a:pt x="778573" y="1391920"/>
                  </a:lnTo>
                  <a:lnTo>
                    <a:pt x="778573" y="1546618"/>
                  </a:lnTo>
                  <a:lnTo>
                    <a:pt x="856449" y="1546618"/>
                  </a:lnTo>
                  <a:lnTo>
                    <a:pt x="856449" y="1391920"/>
                  </a:lnTo>
                  <a:close/>
                </a:path>
                <a:path w="934720" h="1624329" extrusionOk="0">
                  <a:moveTo>
                    <a:pt x="934326" y="850595"/>
                  </a:moveTo>
                  <a:lnTo>
                    <a:pt x="856449" y="850595"/>
                  </a:lnTo>
                  <a:lnTo>
                    <a:pt x="856449" y="773391"/>
                  </a:lnTo>
                  <a:lnTo>
                    <a:pt x="778573" y="773391"/>
                  </a:lnTo>
                  <a:lnTo>
                    <a:pt x="778573" y="850595"/>
                  </a:lnTo>
                  <a:lnTo>
                    <a:pt x="545033" y="850595"/>
                  </a:lnTo>
                  <a:lnTo>
                    <a:pt x="545033" y="927811"/>
                  </a:lnTo>
                  <a:lnTo>
                    <a:pt x="545033" y="1082243"/>
                  </a:lnTo>
                  <a:lnTo>
                    <a:pt x="622909" y="1082243"/>
                  </a:lnTo>
                  <a:lnTo>
                    <a:pt x="622909" y="927811"/>
                  </a:lnTo>
                  <a:lnTo>
                    <a:pt x="934326" y="927811"/>
                  </a:lnTo>
                  <a:lnTo>
                    <a:pt x="934326" y="850595"/>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Arial"/>
                <a:ea typeface="Arial"/>
                <a:cs typeface="Arial"/>
                <a:sym typeface="Arial"/>
              </a:endParaRPr>
            </a:p>
          </p:txBody>
        </p:sp>
        <p:sp>
          <p:nvSpPr>
            <p:cNvPr id="26" name="Google Shape;272;p16">
              <a:extLst>
                <a:ext uri="{FF2B5EF4-FFF2-40B4-BE49-F238E27FC236}">
                  <a16:creationId xmlns:a16="http://schemas.microsoft.com/office/drawing/2014/main" id="{132D721B-8E1E-4DEC-A53A-7A9880B8DFEF}"/>
                </a:ext>
              </a:extLst>
            </p:cNvPr>
            <p:cNvSpPr/>
            <p:nvPr/>
          </p:nvSpPr>
          <p:spPr>
            <a:xfrm>
              <a:off x="11715941" y="7031773"/>
              <a:ext cx="701040" cy="1392555"/>
            </a:xfrm>
            <a:custGeom>
              <a:avLst/>
              <a:gdLst/>
              <a:ahLst/>
              <a:cxnLst/>
              <a:rect l="l" t="t" r="r" b="b"/>
              <a:pathLst>
                <a:path w="701040" h="1392554" extrusionOk="0">
                  <a:moveTo>
                    <a:pt x="700709" y="1237475"/>
                  </a:moveTo>
                  <a:lnTo>
                    <a:pt x="622909" y="1237475"/>
                  </a:lnTo>
                  <a:lnTo>
                    <a:pt x="622909" y="1082776"/>
                  </a:lnTo>
                  <a:lnTo>
                    <a:pt x="545033" y="1082776"/>
                  </a:lnTo>
                  <a:lnTo>
                    <a:pt x="545033" y="928128"/>
                  </a:lnTo>
                  <a:lnTo>
                    <a:pt x="467169" y="928128"/>
                  </a:lnTo>
                  <a:lnTo>
                    <a:pt x="467169" y="773417"/>
                  </a:lnTo>
                  <a:lnTo>
                    <a:pt x="311416" y="773417"/>
                  </a:lnTo>
                  <a:lnTo>
                    <a:pt x="311416" y="928128"/>
                  </a:lnTo>
                  <a:lnTo>
                    <a:pt x="389293" y="928128"/>
                  </a:lnTo>
                  <a:lnTo>
                    <a:pt x="389293" y="1082776"/>
                  </a:lnTo>
                  <a:lnTo>
                    <a:pt x="467169" y="1082776"/>
                  </a:lnTo>
                  <a:lnTo>
                    <a:pt x="467169" y="1237475"/>
                  </a:lnTo>
                  <a:lnTo>
                    <a:pt x="545033" y="1237475"/>
                  </a:lnTo>
                  <a:lnTo>
                    <a:pt x="545033" y="1392186"/>
                  </a:lnTo>
                  <a:lnTo>
                    <a:pt x="700709" y="1392186"/>
                  </a:lnTo>
                  <a:lnTo>
                    <a:pt x="700709" y="1237475"/>
                  </a:lnTo>
                  <a:close/>
                </a:path>
                <a:path w="701040" h="1392554" extrusionOk="0">
                  <a:moveTo>
                    <a:pt x="700709" y="618959"/>
                  </a:moveTo>
                  <a:lnTo>
                    <a:pt x="622909" y="618959"/>
                  </a:lnTo>
                  <a:lnTo>
                    <a:pt x="622909" y="541743"/>
                  </a:lnTo>
                  <a:lnTo>
                    <a:pt x="545033" y="541743"/>
                  </a:lnTo>
                  <a:lnTo>
                    <a:pt x="545033" y="464527"/>
                  </a:lnTo>
                  <a:lnTo>
                    <a:pt x="467156" y="464527"/>
                  </a:lnTo>
                  <a:lnTo>
                    <a:pt x="467156" y="387324"/>
                  </a:lnTo>
                  <a:lnTo>
                    <a:pt x="389293" y="387324"/>
                  </a:lnTo>
                  <a:lnTo>
                    <a:pt x="389293" y="308838"/>
                  </a:lnTo>
                  <a:lnTo>
                    <a:pt x="311416" y="308838"/>
                  </a:lnTo>
                  <a:lnTo>
                    <a:pt x="311416" y="231635"/>
                  </a:lnTo>
                  <a:lnTo>
                    <a:pt x="233540" y="231635"/>
                  </a:lnTo>
                  <a:lnTo>
                    <a:pt x="233540" y="154419"/>
                  </a:lnTo>
                  <a:lnTo>
                    <a:pt x="155676" y="154419"/>
                  </a:lnTo>
                  <a:lnTo>
                    <a:pt x="155676" y="77203"/>
                  </a:lnTo>
                  <a:lnTo>
                    <a:pt x="77863" y="77203"/>
                  </a:lnTo>
                  <a:lnTo>
                    <a:pt x="77863" y="0"/>
                  </a:lnTo>
                  <a:lnTo>
                    <a:pt x="0" y="0"/>
                  </a:lnTo>
                  <a:lnTo>
                    <a:pt x="0" y="77203"/>
                  </a:lnTo>
                  <a:lnTo>
                    <a:pt x="0" y="154419"/>
                  </a:lnTo>
                  <a:lnTo>
                    <a:pt x="0" y="1005014"/>
                  </a:lnTo>
                  <a:lnTo>
                    <a:pt x="77876" y="1005014"/>
                  </a:lnTo>
                  <a:lnTo>
                    <a:pt x="77876" y="927811"/>
                  </a:lnTo>
                  <a:lnTo>
                    <a:pt x="155676" y="927811"/>
                  </a:lnTo>
                  <a:lnTo>
                    <a:pt x="155676" y="850595"/>
                  </a:lnTo>
                  <a:lnTo>
                    <a:pt x="233553" y="850595"/>
                  </a:lnTo>
                  <a:lnTo>
                    <a:pt x="233553" y="773379"/>
                  </a:lnTo>
                  <a:lnTo>
                    <a:pt x="467169" y="773379"/>
                  </a:lnTo>
                  <a:lnTo>
                    <a:pt x="467169" y="696163"/>
                  </a:lnTo>
                  <a:lnTo>
                    <a:pt x="700709" y="696163"/>
                  </a:lnTo>
                  <a:lnTo>
                    <a:pt x="700709" y="61895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75">
                <a:solidFill>
                  <a:schemeClr val="dk1"/>
                </a:solidFill>
                <a:latin typeface="Arial"/>
                <a:ea typeface="Arial"/>
                <a:cs typeface="Arial"/>
                <a:sym typeface="Arial"/>
              </a:endParaRPr>
            </a:p>
          </p:txBody>
        </p:sp>
      </p:grpSp>
      <p:grpSp>
        <p:nvGrpSpPr>
          <p:cNvPr id="27" name="Google Shape;273;p16">
            <a:extLst>
              <a:ext uri="{FF2B5EF4-FFF2-40B4-BE49-F238E27FC236}">
                <a16:creationId xmlns:a16="http://schemas.microsoft.com/office/drawing/2014/main" id="{D21D3D80-AFD5-40ED-A6C6-F4068CCCB3F4}"/>
              </a:ext>
            </a:extLst>
          </p:cNvPr>
          <p:cNvGrpSpPr/>
          <p:nvPr/>
        </p:nvGrpSpPr>
        <p:grpSpPr>
          <a:xfrm>
            <a:off x="181343" y="866577"/>
            <a:ext cx="5569197" cy="1149487"/>
            <a:chOff x="241759" y="900688"/>
            <a:chExt cx="4784548" cy="1149487"/>
          </a:xfrm>
        </p:grpSpPr>
        <p:grpSp>
          <p:nvGrpSpPr>
            <p:cNvPr id="28" name="Google Shape;274;p16">
              <a:extLst>
                <a:ext uri="{FF2B5EF4-FFF2-40B4-BE49-F238E27FC236}">
                  <a16:creationId xmlns:a16="http://schemas.microsoft.com/office/drawing/2014/main" id="{D6691FD6-5C75-4200-8896-8E4687E1E261}"/>
                </a:ext>
              </a:extLst>
            </p:cNvPr>
            <p:cNvGrpSpPr/>
            <p:nvPr/>
          </p:nvGrpSpPr>
          <p:grpSpPr>
            <a:xfrm>
              <a:off x="241759" y="900688"/>
              <a:ext cx="4784548" cy="1149487"/>
              <a:chOff x="1321649" y="1749483"/>
              <a:chExt cx="8833012" cy="2122130"/>
            </a:xfrm>
          </p:grpSpPr>
          <p:sp>
            <p:nvSpPr>
              <p:cNvPr id="30" name="Google Shape;275;p16">
                <a:extLst>
                  <a:ext uri="{FF2B5EF4-FFF2-40B4-BE49-F238E27FC236}">
                    <a16:creationId xmlns:a16="http://schemas.microsoft.com/office/drawing/2014/main" id="{3C01E26D-E5BB-442C-9CF4-CFFFC6A5ECFF}"/>
                  </a:ext>
                </a:extLst>
              </p:cNvPr>
              <p:cNvSpPr/>
              <p:nvPr/>
            </p:nvSpPr>
            <p:spPr>
              <a:xfrm>
                <a:off x="1321649" y="1749483"/>
                <a:ext cx="4356735" cy="873553"/>
              </a:xfrm>
              <a:custGeom>
                <a:avLst/>
                <a:gdLst/>
                <a:ahLst/>
                <a:cxnLst/>
                <a:rect l="l" t="t" r="r" b="b"/>
                <a:pathLst>
                  <a:path w="4356735" h="693420" extrusionOk="0">
                    <a:moveTo>
                      <a:pt x="4356327" y="693209"/>
                    </a:moveTo>
                    <a:lnTo>
                      <a:pt x="0" y="693209"/>
                    </a:lnTo>
                    <a:lnTo>
                      <a:pt x="0" y="0"/>
                    </a:lnTo>
                    <a:lnTo>
                      <a:pt x="4356327" y="0"/>
                    </a:lnTo>
                    <a:lnTo>
                      <a:pt x="4356327" y="693209"/>
                    </a:lnTo>
                    <a:close/>
                  </a:path>
                </a:pathLst>
              </a:cu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867">
                  <a:solidFill>
                    <a:schemeClr val="dk1"/>
                  </a:solidFill>
                  <a:latin typeface="Arial"/>
                  <a:ea typeface="Arial"/>
                  <a:cs typeface="Arial"/>
                  <a:sym typeface="Arial"/>
                </a:endParaRPr>
              </a:p>
            </p:txBody>
          </p:sp>
          <p:sp>
            <p:nvSpPr>
              <p:cNvPr id="31" name="Google Shape;276;p16">
                <a:extLst>
                  <a:ext uri="{FF2B5EF4-FFF2-40B4-BE49-F238E27FC236}">
                    <a16:creationId xmlns:a16="http://schemas.microsoft.com/office/drawing/2014/main" id="{FA8E2110-E365-4299-8305-23D8A5AB772D}"/>
                  </a:ext>
                </a:extLst>
              </p:cNvPr>
              <p:cNvSpPr/>
              <p:nvPr/>
            </p:nvSpPr>
            <p:spPr>
              <a:xfrm>
                <a:off x="1693108" y="2412943"/>
                <a:ext cx="4106243" cy="831943"/>
              </a:xfrm>
              <a:custGeom>
                <a:avLst/>
                <a:gdLst/>
                <a:ahLst/>
                <a:cxnLst/>
                <a:rect l="l" t="t" r="r" b="b"/>
                <a:pathLst>
                  <a:path w="5638800" h="1426845" extrusionOk="0">
                    <a:moveTo>
                      <a:pt x="5638757" y="1426318"/>
                    </a:moveTo>
                    <a:lnTo>
                      <a:pt x="0" y="1426318"/>
                    </a:lnTo>
                    <a:lnTo>
                      <a:pt x="0" y="0"/>
                    </a:lnTo>
                    <a:lnTo>
                      <a:pt x="5638757" y="0"/>
                    </a:lnTo>
                    <a:lnTo>
                      <a:pt x="5638757" y="1426318"/>
                    </a:lnTo>
                    <a:close/>
                  </a:path>
                </a:pathLst>
              </a:cu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867">
                  <a:solidFill>
                    <a:schemeClr val="dk1"/>
                  </a:solidFill>
                  <a:latin typeface="Arial"/>
                  <a:ea typeface="Arial"/>
                  <a:cs typeface="Arial"/>
                  <a:sym typeface="Arial"/>
                </a:endParaRPr>
              </a:p>
            </p:txBody>
          </p:sp>
          <p:sp>
            <p:nvSpPr>
              <p:cNvPr id="32" name="Google Shape;277;p16">
                <a:extLst>
                  <a:ext uri="{FF2B5EF4-FFF2-40B4-BE49-F238E27FC236}">
                    <a16:creationId xmlns:a16="http://schemas.microsoft.com/office/drawing/2014/main" id="{36D00E30-4308-4C91-88DF-87E82AEF92D2}"/>
                  </a:ext>
                </a:extLst>
              </p:cNvPr>
              <p:cNvSpPr txBox="1"/>
              <p:nvPr/>
            </p:nvSpPr>
            <p:spPr>
              <a:xfrm>
                <a:off x="2057398" y="1883333"/>
                <a:ext cx="5631595" cy="447855"/>
              </a:xfrm>
              <a:prstGeom prst="rect">
                <a:avLst/>
              </a:prstGeom>
              <a:noFill/>
              <a:ln>
                <a:noFill/>
              </a:ln>
            </p:spPr>
            <p:txBody>
              <a:bodyPr spcFirstLastPara="1" wrap="square" lIns="0" tIns="6875" rIns="0" bIns="0" anchor="t" anchorCtr="0">
                <a:spAutoFit/>
              </a:bodyPr>
              <a:lstStyle/>
              <a:p>
                <a:pPr marL="0" marR="2752" lvl="0" indent="0" algn="l" rtl="0">
                  <a:lnSpc>
                    <a:spcPct val="58035"/>
                  </a:lnSpc>
                  <a:spcBef>
                    <a:spcPts val="0"/>
                  </a:spcBef>
                  <a:spcAft>
                    <a:spcPts val="0"/>
                  </a:spcAft>
                  <a:buNone/>
                </a:pPr>
                <a:r>
                  <a:rPr lang="en-US" sz="2800" b="1">
                    <a:solidFill>
                      <a:srgbClr val="03408B"/>
                    </a:solidFill>
                    <a:latin typeface="Arial"/>
                    <a:ea typeface="Arial"/>
                    <a:cs typeface="Arial"/>
                    <a:sym typeface="Arial"/>
                  </a:rPr>
                  <a:t>Virtual</a:t>
                </a:r>
                <a:r>
                  <a:rPr lang="en-US" sz="2000" b="1">
                    <a:solidFill>
                      <a:srgbClr val="03408B"/>
                    </a:solidFill>
                    <a:latin typeface="Arial"/>
                    <a:ea typeface="Arial"/>
                    <a:cs typeface="Arial"/>
                    <a:sym typeface="Arial"/>
                  </a:rPr>
                  <a:t> </a:t>
                </a:r>
                <a:r>
                  <a:rPr lang="en-US" sz="2800" b="1">
                    <a:solidFill>
                      <a:srgbClr val="03408B"/>
                    </a:solidFill>
                    <a:latin typeface="Arial"/>
                    <a:ea typeface="Arial"/>
                    <a:cs typeface="Arial"/>
                    <a:sym typeface="Arial"/>
                  </a:rPr>
                  <a:t>Exchange</a:t>
                </a:r>
                <a:endParaRPr sz="2000" b="1">
                  <a:solidFill>
                    <a:srgbClr val="03408B"/>
                  </a:solidFill>
                  <a:latin typeface="Arial"/>
                  <a:ea typeface="Arial"/>
                  <a:cs typeface="Arial"/>
                  <a:sym typeface="Arial"/>
                </a:endParaRPr>
              </a:p>
            </p:txBody>
          </p:sp>
          <p:sp>
            <p:nvSpPr>
              <p:cNvPr id="33" name="Google Shape;278;p16">
                <a:extLst>
                  <a:ext uri="{FF2B5EF4-FFF2-40B4-BE49-F238E27FC236}">
                    <a16:creationId xmlns:a16="http://schemas.microsoft.com/office/drawing/2014/main" id="{F48DCD92-8F29-41C9-B813-26A3FFE76BDB}"/>
                  </a:ext>
                </a:extLst>
              </p:cNvPr>
              <p:cNvSpPr txBox="1"/>
              <p:nvPr/>
            </p:nvSpPr>
            <p:spPr>
              <a:xfrm>
                <a:off x="3911803" y="2523749"/>
                <a:ext cx="6242858" cy="1347864"/>
              </a:xfrm>
              <a:prstGeom prst="rect">
                <a:avLst/>
              </a:prstGeom>
              <a:noFill/>
              <a:ln>
                <a:noFill/>
              </a:ln>
            </p:spPr>
            <p:txBody>
              <a:bodyPr spcFirstLastPara="1" wrap="square" lIns="0" tIns="6875" rIns="0" bIns="0" anchor="t" anchorCtr="0">
                <a:spAutoFit/>
              </a:bodyPr>
              <a:lstStyle/>
              <a:p>
                <a:pPr marL="6880" marR="2752" lvl="0" indent="0" algn="l" rtl="0">
                  <a:lnSpc>
                    <a:spcPct val="100000"/>
                  </a:lnSpc>
                  <a:spcBef>
                    <a:spcPts val="0"/>
                  </a:spcBef>
                  <a:spcAft>
                    <a:spcPts val="0"/>
                  </a:spcAft>
                  <a:buNone/>
                </a:pPr>
                <a:r>
                  <a:rPr lang="en-US" sz="1600">
                    <a:solidFill>
                      <a:srgbClr val="03408B"/>
                    </a:solidFill>
                    <a:latin typeface="Arial"/>
                    <a:ea typeface="Arial"/>
                    <a:cs typeface="Arial"/>
                    <a:sym typeface="Arial"/>
                  </a:rPr>
                  <a:t>In collaboration with </a:t>
                </a:r>
                <a:br>
                  <a:rPr lang="en-US" sz="1600">
                    <a:solidFill>
                      <a:srgbClr val="03408B"/>
                    </a:solidFill>
                    <a:latin typeface="Arial"/>
                    <a:ea typeface="Arial"/>
                    <a:cs typeface="Arial"/>
                    <a:sym typeface="Arial"/>
                  </a:rPr>
                </a:br>
                <a:r>
                  <a:rPr lang="en-US" sz="2800" b="1">
                    <a:solidFill>
                      <a:srgbClr val="03408B"/>
                    </a:solidFill>
                    <a:latin typeface="Arial"/>
                    <a:ea typeface="Arial"/>
                    <a:cs typeface="Arial"/>
                    <a:sym typeface="Arial"/>
                  </a:rPr>
                  <a:t>62</a:t>
                </a:r>
                <a:r>
                  <a:rPr lang="en-US" sz="1600">
                    <a:solidFill>
                      <a:srgbClr val="03408B"/>
                    </a:solidFill>
                    <a:latin typeface="Arial"/>
                    <a:ea typeface="Arial"/>
                    <a:cs typeface="Arial"/>
                    <a:sym typeface="Arial"/>
                  </a:rPr>
                  <a:t> partner universities in </a:t>
                </a:r>
                <a:r>
                  <a:rPr lang="en-US" sz="2800" b="1">
                    <a:solidFill>
                      <a:srgbClr val="03408B"/>
                    </a:solidFill>
                    <a:latin typeface="Arial"/>
                    <a:ea typeface="Arial"/>
                    <a:cs typeface="Arial"/>
                    <a:sym typeface="Arial"/>
                  </a:rPr>
                  <a:t>23</a:t>
                </a:r>
                <a:r>
                  <a:rPr lang="en-US" sz="2800">
                    <a:solidFill>
                      <a:srgbClr val="03408B"/>
                    </a:solidFill>
                    <a:latin typeface="Arial"/>
                    <a:ea typeface="Arial"/>
                    <a:cs typeface="Arial"/>
                    <a:sym typeface="Arial"/>
                  </a:rPr>
                  <a:t> </a:t>
                </a:r>
                <a:r>
                  <a:rPr lang="en-US" sz="1600">
                    <a:solidFill>
                      <a:srgbClr val="03408B"/>
                    </a:solidFill>
                    <a:latin typeface="Arial"/>
                    <a:ea typeface="Arial"/>
                    <a:cs typeface="Arial"/>
                    <a:sym typeface="Arial"/>
                  </a:rPr>
                  <a:t>countries</a:t>
                </a:r>
                <a:endParaRPr sz="1600">
                  <a:solidFill>
                    <a:schemeClr val="dk1"/>
                  </a:solidFill>
                  <a:latin typeface="Arial"/>
                  <a:ea typeface="Arial"/>
                  <a:cs typeface="Arial"/>
                  <a:sym typeface="Arial"/>
                </a:endParaRPr>
              </a:p>
            </p:txBody>
          </p:sp>
        </p:grpSp>
        <p:pic>
          <p:nvPicPr>
            <p:cNvPr id="29" name="Google Shape;279;p16">
              <a:extLst>
                <a:ext uri="{FF2B5EF4-FFF2-40B4-BE49-F238E27FC236}">
                  <a16:creationId xmlns:a16="http://schemas.microsoft.com/office/drawing/2014/main" id="{A74F5B47-DA01-4BC0-A159-5FB3502B9BA2}"/>
                </a:ext>
              </a:extLst>
            </p:cNvPr>
            <p:cNvPicPr preferRelativeResize="0"/>
            <p:nvPr/>
          </p:nvPicPr>
          <p:blipFill rotWithShape="1">
            <a:blip r:embed="rId8">
              <a:alphaModFix/>
            </a:blip>
            <a:srcRect/>
            <a:stretch/>
          </p:blipFill>
          <p:spPr>
            <a:xfrm>
              <a:off x="987021" y="1313812"/>
              <a:ext cx="436760" cy="436760"/>
            </a:xfrm>
            <a:prstGeom prst="rect">
              <a:avLst/>
            </a:prstGeom>
            <a:noFill/>
            <a:ln>
              <a:noFill/>
            </a:ln>
          </p:spPr>
        </p:pic>
      </p:grpSp>
      <p:grpSp>
        <p:nvGrpSpPr>
          <p:cNvPr id="34" name="Google Shape;280;p16">
            <a:extLst>
              <a:ext uri="{FF2B5EF4-FFF2-40B4-BE49-F238E27FC236}">
                <a16:creationId xmlns:a16="http://schemas.microsoft.com/office/drawing/2014/main" id="{D623AE63-FE1B-462E-B1FD-0005E65C9368}"/>
              </a:ext>
            </a:extLst>
          </p:cNvPr>
          <p:cNvGrpSpPr/>
          <p:nvPr/>
        </p:nvGrpSpPr>
        <p:grpSpPr>
          <a:xfrm>
            <a:off x="9010685" y="2349368"/>
            <a:ext cx="1779341" cy="1881528"/>
            <a:chOff x="13694007" y="7008284"/>
            <a:chExt cx="2232837" cy="2361069"/>
          </a:xfrm>
        </p:grpSpPr>
        <p:pic>
          <p:nvPicPr>
            <p:cNvPr id="35" name="Google Shape;281;p16" descr="ironchef">
              <a:extLst>
                <a:ext uri="{FF2B5EF4-FFF2-40B4-BE49-F238E27FC236}">
                  <a16:creationId xmlns:a16="http://schemas.microsoft.com/office/drawing/2014/main" id="{19FF62DC-DB1A-4D89-9384-9CC0B38384EF}"/>
                </a:ext>
              </a:extLst>
            </p:cNvPr>
            <p:cNvPicPr preferRelativeResize="0"/>
            <p:nvPr/>
          </p:nvPicPr>
          <p:blipFill rotWithShape="1">
            <a:blip r:embed="rId9">
              <a:alphaModFix/>
            </a:blip>
            <a:srcRect/>
            <a:stretch/>
          </p:blipFill>
          <p:spPr>
            <a:xfrm>
              <a:off x="13694007" y="7136516"/>
              <a:ext cx="2232837" cy="2232837"/>
            </a:xfrm>
            <a:prstGeom prst="roundRect">
              <a:avLst>
                <a:gd name="adj" fmla="val 5627"/>
              </a:avLst>
            </a:prstGeom>
            <a:noFill/>
            <a:ln>
              <a:noFill/>
            </a:ln>
          </p:spPr>
        </p:pic>
        <p:sp>
          <p:nvSpPr>
            <p:cNvPr id="36" name="Google Shape;282;p16">
              <a:extLst>
                <a:ext uri="{FF2B5EF4-FFF2-40B4-BE49-F238E27FC236}">
                  <a16:creationId xmlns:a16="http://schemas.microsoft.com/office/drawing/2014/main" id="{ED9376BB-7DCF-4033-AD63-0EE00DFB8AB4}"/>
                </a:ext>
              </a:extLst>
            </p:cNvPr>
            <p:cNvSpPr/>
            <p:nvPr/>
          </p:nvSpPr>
          <p:spPr>
            <a:xfrm>
              <a:off x="13694007" y="7008284"/>
              <a:ext cx="1223496" cy="227575"/>
            </a:xfrm>
            <a:prstGeom prst="rect">
              <a:avLst/>
            </a:prstGeom>
            <a:solidFill>
              <a:srgbClr val="1D2228"/>
            </a:solidFill>
            <a:ln>
              <a:noFill/>
            </a:ln>
          </p:spPr>
          <p:txBody>
            <a:bodyPr spcFirstLastPara="1" wrap="square" lIns="39000" tIns="39000" rIns="39000" bIns="39000" anchor="t" anchorCtr="0">
              <a:spAutoFit/>
            </a:bodyPr>
            <a:lstStyle/>
            <a:p>
              <a:pPr marL="6880" marR="0" lvl="0" indent="0" algn="ctr" rtl="0">
                <a:lnSpc>
                  <a:spcPct val="60384"/>
                </a:lnSpc>
                <a:spcBef>
                  <a:spcPts val="0"/>
                </a:spcBef>
                <a:spcAft>
                  <a:spcPts val="0"/>
                </a:spcAft>
                <a:buNone/>
              </a:pPr>
              <a:r>
                <a:rPr lang="en-US" sz="1300" baseline="30000">
                  <a:solidFill>
                    <a:schemeClr val="lt1"/>
                  </a:solidFill>
                  <a:latin typeface="Cambria"/>
                  <a:ea typeface="Cambria"/>
                  <a:cs typeface="Cambria"/>
                  <a:sym typeface="Cambria"/>
                </a:rPr>
                <a:t>Cooking Challenge</a:t>
              </a:r>
              <a:endParaRPr/>
            </a:p>
          </p:txBody>
        </p:sp>
      </p:grpSp>
      <p:grpSp>
        <p:nvGrpSpPr>
          <p:cNvPr id="38" name="Google Shape;284;p16">
            <a:extLst>
              <a:ext uri="{FF2B5EF4-FFF2-40B4-BE49-F238E27FC236}">
                <a16:creationId xmlns:a16="http://schemas.microsoft.com/office/drawing/2014/main" id="{4C04E415-F2E6-4DF3-9011-B8DF84E761ED}"/>
              </a:ext>
            </a:extLst>
          </p:cNvPr>
          <p:cNvGrpSpPr/>
          <p:nvPr/>
        </p:nvGrpSpPr>
        <p:grpSpPr>
          <a:xfrm>
            <a:off x="5890201" y="584842"/>
            <a:ext cx="7573143" cy="1397325"/>
            <a:chOff x="10394586" y="224413"/>
            <a:chExt cx="10651910" cy="2579678"/>
          </a:xfrm>
        </p:grpSpPr>
        <p:grpSp>
          <p:nvGrpSpPr>
            <p:cNvPr id="39" name="Google Shape;285;p16">
              <a:extLst>
                <a:ext uri="{FF2B5EF4-FFF2-40B4-BE49-F238E27FC236}">
                  <a16:creationId xmlns:a16="http://schemas.microsoft.com/office/drawing/2014/main" id="{D5BCB98E-560C-4904-A3EA-28BF3FA1FD1E}"/>
                </a:ext>
              </a:extLst>
            </p:cNvPr>
            <p:cNvGrpSpPr/>
            <p:nvPr/>
          </p:nvGrpSpPr>
          <p:grpSpPr>
            <a:xfrm>
              <a:off x="10866184" y="571500"/>
              <a:ext cx="10180312" cy="2232591"/>
              <a:chOff x="12424238" y="1562100"/>
              <a:chExt cx="10180312" cy="2232591"/>
            </a:xfrm>
          </p:grpSpPr>
          <p:sp>
            <p:nvSpPr>
              <p:cNvPr id="41" name="Google Shape;286;p16">
                <a:extLst>
                  <a:ext uri="{FF2B5EF4-FFF2-40B4-BE49-F238E27FC236}">
                    <a16:creationId xmlns:a16="http://schemas.microsoft.com/office/drawing/2014/main" id="{2ECEA797-BA07-45B8-A45E-51F51C80ACE7}"/>
                  </a:ext>
                </a:extLst>
              </p:cNvPr>
              <p:cNvSpPr/>
              <p:nvPr/>
            </p:nvSpPr>
            <p:spPr>
              <a:xfrm>
                <a:off x="12424238" y="1562100"/>
                <a:ext cx="4816475" cy="959485"/>
              </a:xfrm>
              <a:custGeom>
                <a:avLst/>
                <a:gdLst/>
                <a:ahLst/>
                <a:cxnLst/>
                <a:rect l="l" t="t" r="r" b="b"/>
                <a:pathLst>
                  <a:path w="4816475" h="959484" extrusionOk="0">
                    <a:moveTo>
                      <a:pt x="4815851" y="959436"/>
                    </a:moveTo>
                    <a:lnTo>
                      <a:pt x="0" y="959436"/>
                    </a:lnTo>
                    <a:lnTo>
                      <a:pt x="0" y="0"/>
                    </a:lnTo>
                    <a:lnTo>
                      <a:pt x="4815851" y="0"/>
                    </a:lnTo>
                    <a:lnTo>
                      <a:pt x="4815851" y="959436"/>
                    </a:lnTo>
                    <a:close/>
                  </a:path>
                </a:pathLst>
              </a:cu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grpSp>
            <p:nvGrpSpPr>
              <p:cNvPr id="42" name="Google Shape;287;p16">
                <a:extLst>
                  <a:ext uri="{FF2B5EF4-FFF2-40B4-BE49-F238E27FC236}">
                    <a16:creationId xmlns:a16="http://schemas.microsoft.com/office/drawing/2014/main" id="{0E6C8C75-2F62-4401-864F-3FE3C9638E6F}"/>
                  </a:ext>
                </a:extLst>
              </p:cNvPr>
              <p:cNvGrpSpPr/>
              <p:nvPr/>
            </p:nvGrpSpPr>
            <p:grpSpPr>
              <a:xfrm>
                <a:off x="12792124" y="2369291"/>
                <a:ext cx="9812426" cy="1425400"/>
                <a:chOff x="13074967" y="2826491"/>
                <a:chExt cx="9812426" cy="1425400"/>
              </a:xfrm>
            </p:grpSpPr>
            <p:sp>
              <p:nvSpPr>
                <p:cNvPr id="44" name="Google Shape;288;p16">
                  <a:extLst>
                    <a:ext uri="{FF2B5EF4-FFF2-40B4-BE49-F238E27FC236}">
                      <a16:creationId xmlns:a16="http://schemas.microsoft.com/office/drawing/2014/main" id="{2735B0FA-8AD8-4F62-8D36-4027710B70D0}"/>
                    </a:ext>
                  </a:extLst>
                </p:cNvPr>
                <p:cNvSpPr/>
                <p:nvPr/>
              </p:nvSpPr>
              <p:spPr>
                <a:xfrm>
                  <a:off x="13074967" y="2846003"/>
                  <a:ext cx="4816475" cy="959485"/>
                </a:xfrm>
                <a:custGeom>
                  <a:avLst/>
                  <a:gdLst/>
                  <a:ahLst/>
                  <a:cxnLst/>
                  <a:rect l="l" t="t" r="r" b="b"/>
                  <a:pathLst>
                    <a:path w="4816475" h="959484" extrusionOk="0">
                      <a:moveTo>
                        <a:pt x="4815851" y="959436"/>
                      </a:moveTo>
                      <a:lnTo>
                        <a:pt x="0" y="959436"/>
                      </a:lnTo>
                      <a:lnTo>
                        <a:pt x="0" y="0"/>
                      </a:lnTo>
                      <a:lnTo>
                        <a:pt x="4815851" y="0"/>
                      </a:lnTo>
                      <a:lnTo>
                        <a:pt x="4815851" y="959436"/>
                      </a:lnTo>
                      <a:close/>
                    </a:path>
                  </a:pathLst>
                </a:cu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45" name="Google Shape;289;p16">
                  <a:extLst>
                    <a:ext uri="{FF2B5EF4-FFF2-40B4-BE49-F238E27FC236}">
                      <a16:creationId xmlns:a16="http://schemas.microsoft.com/office/drawing/2014/main" id="{EA01A807-DB01-41B6-871A-73376EE72409}"/>
                    </a:ext>
                  </a:extLst>
                </p:cNvPr>
                <p:cNvSpPr txBox="1"/>
                <p:nvPr/>
              </p:nvSpPr>
              <p:spPr>
                <a:xfrm>
                  <a:off x="15128073" y="2826491"/>
                  <a:ext cx="7759320" cy="1425400"/>
                </a:xfrm>
                <a:prstGeom prst="rect">
                  <a:avLst/>
                </a:prstGeom>
                <a:noFill/>
                <a:ln>
                  <a:noFill/>
                </a:ln>
              </p:spPr>
              <p:txBody>
                <a:bodyPr spcFirstLastPara="1" wrap="square" lIns="0" tIns="6875" rIns="0" bIns="0" anchor="t" anchorCtr="0">
                  <a:spAutoFit/>
                </a:bodyPr>
                <a:lstStyle/>
                <a:p>
                  <a:pPr marL="6880" marR="2752" lvl="0" indent="0" algn="l" rtl="0">
                    <a:lnSpc>
                      <a:spcPct val="113300"/>
                    </a:lnSpc>
                    <a:spcBef>
                      <a:spcPts val="0"/>
                    </a:spcBef>
                    <a:spcAft>
                      <a:spcPts val="0"/>
                    </a:spcAft>
                    <a:buNone/>
                  </a:pPr>
                  <a:r>
                    <a:rPr lang="en-US" sz="2800" b="1">
                      <a:solidFill>
                        <a:srgbClr val="03408B"/>
                      </a:solidFill>
                      <a:latin typeface="Arial"/>
                      <a:ea typeface="Arial"/>
                      <a:cs typeface="Arial"/>
                      <a:sym typeface="Arial"/>
                    </a:rPr>
                    <a:t>1600+ </a:t>
                  </a:r>
                  <a:r>
                    <a:rPr lang="en-US" sz="1600">
                      <a:solidFill>
                        <a:srgbClr val="03408B"/>
                      </a:solidFill>
                      <a:latin typeface="Arial"/>
                      <a:ea typeface="Arial"/>
                      <a:cs typeface="Arial"/>
                      <a:sym typeface="Arial"/>
                    </a:rPr>
                    <a:t>students from </a:t>
                  </a:r>
                  <a:r>
                    <a:rPr lang="en-US" sz="2800" b="1">
                      <a:solidFill>
                        <a:srgbClr val="03408B"/>
                      </a:solidFill>
                      <a:latin typeface="Arial"/>
                      <a:ea typeface="Arial"/>
                      <a:cs typeface="Arial"/>
                      <a:sym typeface="Arial"/>
                    </a:rPr>
                    <a:t>12</a:t>
                  </a:r>
                  <a:r>
                    <a:rPr lang="en-US" sz="1600">
                      <a:solidFill>
                        <a:srgbClr val="03408B"/>
                      </a:solidFill>
                      <a:latin typeface="Arial"/>
                      <a:ea typeface="Arial"/>
                      <a:cs typeface="Arial"/>
                      <a:sym typeface="Arial"/>
                    </a:rPr>
                    <a:t> countries </a:t>
                  </a:r>
                  <a:br>
                    <a:rPr lang="en-US" sz="1600">
                      <a:solidFill>
                        <a:srgbClr val="03408B"/>
                      </a:solidFill>
                      <a:latin typeface="Arial"/>
                      <a:ea typeface="Arial"/>
                      <a:cs typeface="Arial"/>
                      <a:sym typeface="Arial"/>
                    </a:rPr>
                  </a:br>
                  <a:r>
                    <a:rPr lang="en-US" sz="1600">
                      <a:solidFill>
                        <a:srgbClr val="03408B"/>
                      </a:solidFill>
                      <a:latin typeface="Arial"/>
                      <a:ea typeface="Arial"/>
                      <a:cs typeface="Arial"/>
                      <a:sym typeface="Arial"/>
                    </a:rPr>
                    <a:t>joined our partnered virtual activities</a:t>
                  </a:r>
                  <a:endParaRPr sz="1600">
                    <a:solidFill>
                      <a:schemeClr val="dk1"/>
                    </a:solidFill>
                    <a:latin typeface="Arial"/>
                    <a:ea typeface="Arial"/>
                    <a:cs typeface="Arial"/>
                    <a:sym typeface="Arial"/>
                  </a:endParaRPr>
                </a:p>
              </p:txBody>
            </p:sp>
          </p:grpSp>
          <p:sp>
            <p:nvSpPr>
              <p:cNvPr id="43" name="Google Shape;290;p16">
                <a:extLst>
                  <a:ext uri="{FF2B5EF4-FFF2-40B4-BE49-F238E27FC236}">
                    <a16:creationId xmlns:a16="http://schemas.microsoft.com/office/drawing/2014/main" id="{6B9D3666-ACA1-4F75-BEB4-7DAE0F77DABB}"/>
                  </a:ext>
                </a:extLst>
              </p:cNvPr>
              <p:cNvSpPr txBox="1"/>
              <p:nvPr/>
            </p:nvSpPr>
            <p:spPr>
              <a:xfrm>
                <a:off x="13306631" y="1911810"/>
                <a:ext cx="7430253" cy="447855"/>
              </a:xfrm>
              <a:prstGeom prst="rect">
                <a:avLst/>
              </a:prstGeom>
              <a:noFill/>
              <a:ln>
                <a:noFill/>
              </a:ln>
            </p:spPr>
            <p:txBody>
              <a:bodyPr spcFirstLastPara="1" wrap="square" lIns="0" tIns="6875" rIns="0" bIns="0" anchor="t" anchorCtr="0">
                <a:spAutoFit/>
              </a:bodyPr>
              <a:lstStyle/>
              <a:p>
                <a:pPr marL="0" marR="2752" lvl="0" indent="0" algn="l" rtl="0">
                  <a:lnSpc>
                    <a:spcPct val="58035"/>
                  </a:lnSpc>
                  <a:spcBef>
                    <a:spcPts val="0"/>
                  </a:spcBef>
                  <a:spcAft>
                    <a:spcPts val="0"/>
                  </a:spcAft>
                  <a:buNone/>
                </a:pPr>
                <a:r>
                  <a:rPr lang="en-US" sz="2800" b="1">
                    <a:solidFill>
                      <a:srgbClr val="03408B"/>
                    </a:solidFill>
                    <a:latin typeface="Arial"/>
                    <a:ea typeface="Arial"/>
                    <a:cs typeface="Arial"/>
                    <a:sym typeface="Arial"/>
                  </a:rPr>
                  <a:t>Virtual Experiential Learning</a:t>
                </a:r>
                <a:endParaRPr/>
              </a:p>
            </p:txBody>
          </p:sp>
        </p:grpSp>
        <p:pic>
          <p:nvPicPr>
            <p:cNvPr id="40" name="Google Shape;291;p16">
              <a:extLst>
                <a:ext uri="{FF2B5EF4-FFF2-40B4-BE49-F238E27FC236}">
                  <a16:creationId xmlns:a16="http://schemas.microsoft.com/office/drawing/2014/main" id="{3A073B88-C2EF-459C-B102-D4466E6F2D10}"/>
                </a:ext>
              </a:extLst>
            </p:cNvPr>
            <p:cNvPicPr preferRelativeResize="0"/>
            <p:nvPr/>
          </p:nvPicPr>
          <p:blipFill rotWithShape="1">
            <a:blip r:embed="rId10">
              <a:alphaModFix/>
            </a:blip>
            <a:srcRect/>
            <a:stretch/>
          </p:blipFill>
          <p:spPr>
            <a:xfrm>
              <a:off x="10394586" y="224413"/>
              <a:ext cx="1119670" cy="1393590"/>
            </a:xfrm>
            <a:prstGeom prst="rect">
              <a:avLst/>
            </a:prstGeom>
            <a:noFill/>
            <a:ln>
              <a:noFill/>
            </a:ln>
          </p:spPr>
        </p:pic>
      </p:grpSp>
      <p:sp>
        <p:nvSpPr>
          <p:cNvPr id="46" name="Google Shape;292;p16">
            <a:extLst>
              <a:ext uri="{FF2B5EF4-FFF2-40B4-BE49-F238E27FC236}">
                <a16:creationId xmlns:a16="http://schemas.microsoft.com/office/drawing/2014/main" id="{2FC5D1D9-1BA2-4CBF-AC0B-7DCC66828147}"/>
              </a:ext>
            </a:extLst>
          </p:cNvPr>
          <p:cNvSpPr txBox="1"/>
          <p:nvPr/>
        </p:nvSpPr>
        <p:spPr>
          <a:xfrm>
            <a:off x="8704271" y="4676561"/>
            <a:ext cx="3872393" cy="356401"/>
          </a:xfrm>
          <a:prstGeom prst="rect">
            <a:avLst/>
          </a:prstGeom>
          <a:noFill/>
          <a:ln>
            <a:noFill/>
          </a:ln>
        </p:spPr>
        <p:txBody>
          <a:bodyPr spcFirstLastPara="1" wrap="square" lIns="0" tIns="48150" rIns="0" bIns="0" anchor="t" anchorCtr="0">
            <a:spAutoFit/>
          </a:bodyPr>
          <a:lstStyle/>
          <a:p>
            <a:pPr marL="0" marR="2752" lvl="0" indent="0" algn="l" rtl="0">
              <a:spcBef>
                <a:spcPts val="0"/>
              </a:spcBef>
              <a:spcAft>
                <a:spcPts val="0"/>
              </a:spcAft>
              <a:buNone/>
            </a:pPr>
            <a:r>
              <a:rPr lang="en-US" sz="2000" b="1" dirty="0">
                <a:solidFill>
                  <a:schemeClr val="accent1">
                    <a:lumMod val="75000"/>
                  </a:schemeClr>
                </a:solidFill>
                <a:latin typeface="Arial"/>
                <a:ea typeface="Arial"/>
                <a:cs typeface="Arial"/>
                <a:sym typeface="Arial"/>
              </a:rPr>
              <a:t>Virtual Research Internship</a:t>
            </a:r>
            <a:endParaRPr sz="2000" b="1" dirty="0">
              <a:solidFill>
                <a:schemeClr val="accent1">
                  <a:lumMod val="75000"/>
                </a:schemeClr>
              </a:solidFill>
              <a:latin typeface="Arial"/>
              <a:ea typeface="Arial"/>
              <a:cs typeface="Arial"/>
              <a:sym typeface="Arial"/>
            </a:endParaRPr>
          </a:p>
        </p:txBody>
      </p:sp>
      <p:pic>
        <p:nvPicPr>
          <p:cNvPr id="48" name="Google Shape;294;p16">
            <a:extLst>
              <a:ext uri="{FF2B5EF4-FFF2-40B4-BE49-F238E27FC236}">
                <a16:creationId xmlns:a16="http://schemas.microsoft.com/office/drawing/2014/main" id="{84D9D835-91E0-4126-BDF9-2CBF77F833EB}"/>
              </a:ext>
            </a:extLst>
          </p:cNvPr>
          <p:cNvPicPr preferRelativeResize="0"/>
          <p:nvPr/>
        </p:nvPicPr>
        <p:blipFill rotWithShape="1">
          <a:blip r:embed="rId11">
            <a:alphaModFix/>
          </a:blip>
          <a:srcRect/>
          <a:stretch/>
        </p:blipFill>
        <p:spPr>
          <a:xfrm>
            <a:off x="8887064" y="5254346"/>
            <a:ext cx="2809604" cy="951919"/>
          </a:xfrm>
          <a:prstGeom prst="rect">
            <a:avLst/>
          </a:prstGeom>
          <a:noFill/>
          <a:ln>
            <a:noFill/>
          </a:ln>
        </p:spPr>
      </p:pic>
      <p:sp>
        <p:nvSpPr>
          <p:cNvPr id="49" name="Google Shape;295;p16">
            <a:extLst>
              <a:ext uri="{FF2B5EF4-FFF2-40B4-BE49-F238E27FC236}">
                <a16:creationId xmlns:a16="http://schemas.microsoft.com/office/drawing/2014/main" id="{5A10158A-33E6-444B-88EA-C4F74CFF6F7F}"/>
              </a:ext>
            </a:extLst>
          </p:cNvPr>
          <p:cNvSpPr txBox="1"/>
          <p:nvPr/>
        </p:nvSpPr>
        <p:spPr>
          <a:xfrm>
            <a:off x="371624" y="4698515"/>
            <a:ext cx="5516611" cy="993623"/>
          </a:xfrm>
          <a:prstGeom prst="rect">
            <a:avLst/>
          </a:prstGeom>
          <a:noFill/>
          <a:ln>
            <a:noFill/>
          </a:ln>
        </p:spPr>
        <p:txBody>
          <a:bodyPr spcFirstLastPara="1" wrap="square" lIns="0" tIns="6875" rIns="0" bIns="0" anchor="t" anchorCtr="0">
            <a:spAutoFit/>
          </a:bodyPr>
          <a:lstStyle/>
          <a:p>
            <a:pPr marL="6880" marR="2752" lvl="0" indent="0" algn="l" rtl="0">
              <a:lnSpc>
                <a:spcPct val="113300"/>
              </a:lnSpc>
              <a:spcBef>
                <a:spcPts val="0"/>
              </a:spcBef>
              <a:spcAft>
                <a:spcPts val="0"/>
              </a:spcAft>
              <a:buNone/>
            </a:pPr>
            <a:r>
              <a:rPr lang="en-US" sz="2800" b="1">
                <a:solidFill>
                  <a:schemeClr val="accent1">
                    <a:lumMod val="75000"/>
                  </a:schemeClr>
                </a:solidFill>
                <a:latin typeface="Arial"/>
                <a:ea typeface="Arial"/>
                <a:cs typeface="Arial"/>
                <a:sym typeface="Arial"/>
              </a:rPr>
              <a:t>27</a:t>
            </a:r>
            <a:r>
              <a:rPr lang="en-US" sz="1400" b="1">
                <a:solidFill>
                  <a:schemeClr val="accent1">
                    <a:lumMod val="75000"/>
                  </a:schemeClr>
                </a:solidFill>
                <a:sym typeface="Arial"/>
              </a:rPr>
              <a:t>faculty members from </a:t>
            </a:r>
            <a:endParaRPr>
              <a:solidFill>
                <a:schemeClr val="accent1">
                  <a:lumMod val="75000"/>
                </a:schemeClr>
              </a:solidFill>
            </a:endParaRPr>
          </a:p>
          <a:p>
            <a:pPr marL="6880" marR="2752" lvl="0" indent="0" algn="l" rtl="0">
              <a:lnSpc>
                <a:spcPct val="113300"/>
              </a:lnSpc>
              <a:spcBef>
                <a:spcPts val="54"/>
              </a:spcBef>
              <a:spcAft>
                <a:spcPts val="0"/>
              </a:spcAft>
              <a:buNone/>
            </a:pPr>
            <a:r>
              <a:rPr lang="en-US" sz="2800" b="1">
                <a:solidFill>
                  <a:schemeClr val="accent1">
                    <a:lumMod val="75000"/>
                  </a:schemeClr>
                </a:solidFill>
                <a:latin typeface="Arial"/>
                <a:ea typeface="Arial"/>
                <a:cs typeface="Arial"/>
                <a:sym typeface="Arial"/>
              </a:rPr>
              <a:t>11 </a:t>
            </a:r>
            <a:r>
              <a:rPr lang="en-US" sz="1400" b="1">
                <a:solidFill>
                  <a:schemeClr val="accent1">
                    <a:lumMod val="75000"/>
                  </a:schemeClr>
                </a:solidFill>
                <a:latin typeface="Arial"/>
                <a:ea typeface="Arial"/>
                <a:cs typeface="Arial"/>
                <a:sym typeface="Arial"/>
              </a:rPr>
              <a:t>partner universities in </a:t>
            </a:r>
            <a:r>
              <a:rPr lang="en-US" sz="2800" b="1">
                <a:solidFill>
                  <a:schemeClr val="accent1">
                    <a:lumMod val="75000"/>
                  </a:schemeClr>
                </a:solidFill>
                <a:latin typeface="Arial"/>
                <a:ea typeface="Arial"/>
                <a:cs typeface="Arial"/>
                <a:sym typeface="Arial"/>
              </a:rPr>
              <a:t>5</a:t>
            </a:r>
            <a:r>
              <a:rPr lang="en-US" sz="1400" b="1">
                <a:solidFill>
                  <a:schemeClr val="accent1">
                    <a:lumMod val="75000"/>
                  </a:schemeClr>
                </a:solidFill>
                <a:sym typeface="Arial"/>
              </a:rPr>
              <a:t> countries </a:t>
            </a:r>
            <a:endParaRPr>
              <a:solidFill>
                <a:schemeClr val="accent1">
                  <a:lumMod val="75000"/>
                </a:schemeClr>
              </a:solidFill>
            </a:endParaRPr>
          </a:p>
        </p:txBody>
      </p:sp>
      <p:sp>
        <p:nvSpPr>
          <p:cNvPr id="50" name="Google Shape;298;p16">
            <a:extLst>
              <a:ext uri="{FF2B5EF4-FFF2-40B4-BE49-F238E27FC236}">
                <a16:creationId xmlns:a16="http://schemas.microsoft.com/office/drawing/2014/main" id="{58397654-EFCE-48D0-9533-630EF7319A66}"/>
              </a:ext>
            </a:extLst>
          </p:cNvPr>
          <p:cNvSpPr txBox="1"/>
          <p:nvPr/>
        </p:nvSpPr>
        <p:spPr>
          <a:xfrm>
            <a:off x="9361970" y="387185"/>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100">
                <a:solidFill>
                  <a:schemeClr val="dk1"/>
                </a:solidFill>
                <a:latin typeface="Arial"/>
                <a:ea typeface="Arial"/>
                <a:cs typeface="Arial"/>
                <a:sym typeface="Arial"/>
              </a:rPr>
              <a:t>23</a:t>
            </a:fld>
            <a:endParaRPr sz="1100">
              <a:solidFill>
                <a:schemeClr val="dk1"/>
              </a:solidFill>
              <a:latin typeface="Arial"/>
              <a:ea typeface="Arial"/>
              <a:cs typeface="Arial"/>
              <a:sym typeface="Arial"/>
            </a:endParaRPr>
          </a:p>
        </p:txBody>
      </p:sp>
      <p:pic>
        <p:nvPicPr>
          <p:cNvPr id="52" name="Graphic 51" descr="Classroom">
            <a:extLst>
              <a:ext uri="{FF2B5EF4-FFF2-40B4-BE49-F238E27FC236}">
                <a16:creationId xmlns:a16="http://schemas.microsoft.com/office/drawing/2014/main" id="{BC1E9536-93B6-466E-80DC-9CF0DC40E1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20225" y="3008823"/>
            <a:ext cx="914400" cy="914400"/>
          </a:xfrm>
          <a:prstGeom prst="rect">
            <a:avLst/>
          </a:prstGeom>
        </p:spPr>
      </p:pic>
      <p:pic>
        <p:nvPicPr>
          <p:cNvPr id="54" name="Graphic 53" descr="Briefcase">
            <a:extLst>
              <a:ext uri="{FF2B5EF4-FFF2-40B4-BE49-F238E27FC236}">
                <a16:creationId xmlns:a16="http://schemas.microsoft.com/office/drawing/2014/main" id="{35F06ECF-B7B5-4209-BB63-49AD33EE1E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0610" y="4961416"/>
            <a:ext cx="721500" cy="721500"/>
          </a:xfrm>
          <a:prstGeom prst="rect">
            <a:avLst/>
          </a:prstGeom>
        </p:spPr>
      </p:pic>
    </p:spTree>
    <p:extLst>
      <p:ext uri="{BB962C8B-B14F-4D97-AF65-F5344CB8AC3E}">
        <p14:creationId xmlns:p14="http://schemas.microsoft.com/office/powerpoint/2010/main" val="675958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8"/>
          <p:cNvSpPr txBox="1">
            <a:spLocks noGrp="1"/>
          </p:cNvSpPr>
          <p:nvPr>
            <p:ph type="body" idx="1"/>
          </p:nvPr>
        </p:nvSpPr>
        <p:spPr>
          <a:xfrm>
            <a:off x="7056" y="2426378"/>
            <a:ext cx="6209051" cy="2343992"/>
          </a:xfrm>
          <a:prstGeom prst="rect">
            <a:avLst/>
          </a:prstGeom>
          <a:solidFill>
            <a:srgbClr val="E1EFD8"/>
          </a:solid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777777"/>
              </a:buClr>
              <a:buSzPts val="2000"/>
              <a:buFont typeface="Arial"/>
              <a:buChar char="•"/>
            </a:pPr>
            <a:r>
              <a:rPr lang="en-US" sz="2000" b="0">
                <a:latin typeface="Arial"/>
                <a:ea typeface="Arial"/>
                <a:cs typeface="Arial"/>
                <a:sym typeface="Arial"/>
              </a:rPr>
              <a:t>Real world issues with innovative minds</a:t>
            </a:r>
            <a:endParaRPr/>
          </a:p>
          <a:p>
            <a:pPr marL="342900" lvl="0" indent="-342900" algn="l" rtl="0">
              <a:lnSpc>
                <a:spcPct val="90000"/>
              </a:lnSpc>
              <a:spcBef>
                <a:spcPts val="1000"/>
              </a:spcBef>
              <a:spcAft>
                <a:spcPts val="0"/>
              </a:spcAft>
              <a:buClr>
                <a:srgbClr val="777777"/>
              </a:buClr>
              <a:buSzPts val="2000"/>
              <a:buFont typeface="Arial"/>
              <a:buChar char="•"/>
            </a:pPr>
            <a:r>
              <a:rPr lang="en-US" sz="2000" b="0">
                <a:latin typeface="Arial"/>
                <a:ea typeface="Arial"/>
                <a:cs typeface="Arial"/>
                <a:sym typeface="Arial"/>
              </a:rPr>
              <a:t>Creative solutions for the betterment of</a:t>
            </a:r>
            <a:r>
              <a:rPr lang="en-US" sz="2000">
                <a:latin typeface="Arial"/>
                <a:ea typeface="Arial"/>
                <a:cs typeface="Arial"/>
                <a:sym typeface="Arial"/>
              </a:rPr>
              <a:t> </a:t>
            </a:r>
            <a:r>
              <a:rPr lang="en-US" sz="2000" b="0">
                <a:latin typeface="Arial"/>
                <a:ea typeface="Arial"/>
                <a:cs typeface="Arial"/>
                <a:sym typeface="Arial"/>
              </a:rPr>
              <a:t>community</a:t>
            </a:r>
            <a:endParaRPr/>
          </a:p>
          <a:p>
            <a:pPr marL="342900" lvl="0" indent="-342900" algn="l" rtl="0">
              <a:lnSpc>
                <a:spcPct val="90000"/>
              </a:lnSpc>
              <a:spcBef>
                <a:spcPts val="1000"/>
              </a:spcBef>
              <a:spcAft>
                <a:spcPts val="0"/>
              </a:spcAft>
              <a:buClr>
                <a:srgbClr val="777777"/>
              </a:buClr>
              <a:buSzPts val="2000"/>
              <a:buFont typeface="Arial"/>
              <a:buChar char="•"/>
            </a:pPr>
            <a:r>
              <a:rPr lang="en-US" sz="2000" b="0">
                <a:latin typeface="Arial"/>
                <a:ea typeface="Arial"/>
                <a:cs typeface="Arial"/>
                <a:sym typeface="Arial"/>
              </a:rPr>
              <a:t>Intercultural engagement</a:t>
            </a:r>
            <a:endParaRPr/>
          </a:p>
          <a:p>
            <a:pPr marL="342900" lvl="0" indent="-342900" algn="l" rtl="0">
              <a:lnSpc>
                <a:spcPct val="90000"/>
              </a:lnSpc>
              <a:spcBef>
                <a:spcPts val="1000"/>
              </a:spcBef>
              <a:spcAft>
                <a:spcPts val="0"/>
              </a:spcAft>
              <a:buClr>
                <a:srgbClr val="777777"/>
              </a:buClr>
              <a:buSzPts val="2000"/>
              <a:buFont typeface="Arial"/>
              <a:buChar char="•"/>
            </a:pPr>
            <a:r>
              <a:rPr lang="en-US" sz="2000" b="0">
                <a:latin typeface="Arial"/>
                <a:ea typeface="Arial"/>
                <a:cs typeface="Arial"/>
                <a:sym typeface="Arial"/>
              </a:rPr>
              <a:t>Network building</a:t>
            </a:r>
            <a:endParaRPr/>
          </a:p>
          <a:p>
            <a:pPr marL="342900" lvl="0" indent="-342900" algn="l" rtl="0">
              <a:lnSpc>
                <a:spcPct val="90000"/>
              </a:lnSpc>
              <a:spcBef>
                <a:spcPts val="1000"/>
              </a:spcBef>
              <a:spcAft>
                <a:spcPts val="0"/>
              </a:spcAft>
              <a:buClr>
                <a:srgbClr val="777777"/>
              </a:buClr>
              <a:buSzPts val="2000"/>
              <a:buFont typeface="Arial"/>
              <a:buChar char="•"/>
            </a:pPr>
            <a:r>
              <a:rPr lang="en-US" sz="2000" b="0">
                <a:latin typeface="Arial"/>
                <a:ea typeface="Arial"/>
                <a:cs typeface="Arial"/>
                <a:sym typeface="Arial"/>
              </a:rPr>
              <a:t>Design thinking</a:t>
            </a:r>
            <a:endParaRPr/>
          </a:p>
          <a:p>
            <a:pPr marL="342900" lvl="0" indent="-342900" algn="l" rtl="0">
              <a:lnSpc>
                <a:spcPct val="90000"/>
              </a:lnSpc>
              <a:spcBef>
                <a:spcPts val="1000"/>
              </a:spcBef>
              <a:spcAft>
                <a:spcPts val="0"/>
              </a:spcAft>
              <a:buClr>
                <a:srgbClr val="777777"/>
              </a:buClr>
              <a:buSzPts val="2000"/>
              <a:buFont typeface="Arial"/>
              <a:buChar char="•"/>
            </a:pPr>
            <a:r>
              <a:rPr lang="en-US" sz="2000" b="0">
                <a:latin typeface="Arial"/>
                <a:ea typeface="Arial"/>
                <a:cs typeface="Arial"/>
                <a:sym typeface="Arial"/>
              </a:rPr>
              <a:t>Social innovation</a:t>
            </a:r>
            <a:endParaRPr/>
          </a:p>
        </p:txBody>
      </p:sp>
      <p:pic>
        <p:nvPicPr>
          <p:cNvPr id="340" name="Google Shape;340;p18" descr="https://www.comp.hkbu.edu.hk/designworkshop/2021virtualhack/img/chart.png?1"/>
          <p:cNvPicPr preferRelativeResize="0"/>
          <p:nvPr/>
        </p:nvPicPr>
        <p:blipFill rotWithShape="1">
          <a:blip r:embed="rId3">
            <a:alphaModFix/>
          </a:blip>
          <a:srcRect/>
          <a:stretch/>
        </p:blipFill>
        <p:spPr>
          <a:xfrm>
            <a:off x="8591098" y="3379485"/>
            <a:ext cx="3361672" cy="2630398"/>
          </a:xfrm>
          <a:prstGeom prst="rect">
            <a:avLst/>
          </a:prstGeom>
          <a:noFill/>
          <a:ln>
            <a:noFill/>
          </a:ln>
        </p:spPr>
      </p:pic>
      <p:sp>
        <p:nvSpPr>
          <p:cNvPr id="341" name="Google Shape;341;p18"/>
          <p:cNvSpPr txBox="1">
            <a:spLocks noGrp="1"/>
          </p:cNvSpPr>
          <p:nvPr>
            <p:ph type="title"/>
          </p:nvPr>
        </p:nvSpPr>
        <p:spPr>
          <a:xfrm>
            <a:off x="12442" y="344949"/>
            <a:ext cx="9753726" cy="1222314"/>
          </a:xfrm>
          <a:prstGeom prst="rect">
            <a:avLst/>
          </a:prstGeom>
          <a:solidFill>
            <a:srgbClr val="385623"/>
          </a:solidFill>
          <a:ln w="9525" cap="flat" cmpd="sng">
            <a:solidFill>
              <a:srgbClr val="C4E0B2"/>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500"/>
              <a:buFont typeface="Arial"/>
              <a:buNone/>
            </a:pPr>
            <a:r>
              <a:rPr lang="en-US" sz="3500">
                <a:solidFill>
                  <a:schemeClr val="lt1"/>
                </a:solidFill>
                <a:latin typeface="Arial"/>
                <a:ea typeface="Arial"/>
                <a:cs typeface="Arial"/>
                <a:sym typeface="Arial"/>
              </a:rPr>
              <a:t>       Global Virtual Hackathon 2021</a:t>
            </a:r>
            <a:endParaRPr/>
          </a:p>
        </p:txBody>
      </p:sp>
      <p:sp>
        <p:nvSpPr>
          <p:cNvPr id="342" name="Google Shape;342;p18"/>
          <p:cNvSpPr/>
          <p:nvPr/>
        </p:nvSpPr>
        <p:spPr>
          <a:xfrm>
            <a:off x="733425" y="894619"/>
            <a:ext cx="76615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a:solidFill>
                  <a:srgbClr val="0ACAC0"/>
                </a:solidFill>
                <a:latin typeface="Arial"/>
                <a:ea typeface="Arial"/>
                <a:cs typeface="Arial"/>
                <a:sym typeface="Arial"/>
              </a:rPr>
              <a:t>         Hack For A Sustainable </a:t>
            </a:r>
            <a:r>
              <a:rPr lang="en-US" sz="2400" b="1">
                <a:solidFill>
                  <a:srgbClr val="0ACAC0"/>
                </a:solidFill>
                <a:latin typeface="Arial"/>
                <a:ea typeface="Arial"/>
                <a:cs typeface="Arial"/>
                <a:sym typeface="Arial"/>
              </a:rPr>
              <a:t>‘New Normal’</a:t>
            </a:r>
            <a:endParaRPr sz="2400" b="1" i="0">
              <a:solidFill>
                <a:srgbClr val="0ACAC0"/>
              </a:solidFill>
              <a:latin typeface="Arial"/>
              <a:ea typeface="Arial"/>
              <a:cs typeface="Arial"/>
              <a:sym typeface="Arial"/>
            </a:endParaRPr>
          </a:p>
        </p:txBody>
      </p:sp>
      <p:pic>
        <p:nvPicPr>
          <p:cNvPr id="343" name="Google Shape;343;p18" descr="https://www.comp.hkbu.edu.hk/designworkshop/2021virtualhack/img/SDG_1.png"/>
          <p:cNvPicPr preferRelativeResize="0"/>
          <p:nvPr/>
        </p:nvPicPr>
        <p:blipFill rotWithShape="1">
          <a:blip r:embed="rId4">
            <a:alphaModFix/>
          </a:blip>
          <a:srcRect/>
          <a:stretch/>
        </p:blipFill>
        <p:spPr>
          <a:xfrm>
            <a:off x="6271517" y="2250115"/>
            <a:ext cx="1077384" cy="1077384"/>
          </a:xfrm>
          <a:prstGeom prst="rect">
            <a:avLst/>
          </a:prstGeom>
          <a:noFill/>
          <a:ln>
            <a:noFill/>
          </a:ln>
        </p:spPr>
      </p:pic>
      <p:pic>
        <p:nvPicPr>
          <p:cNvPr id="344" name="Google Shape;344;p18" descr="https://www.comp.hkbu.edu.hk/designworkshop/2021virtualhack/img/SDG_3.png"/>
          <p:cNvPicPr preferRelativeResize="0"/>
          <p:nvPr/>
        </p:nvPicPr>
        <p:blipFill rotWithShape="1">
          <a:blip r:embed="rId5">
            <a:alphaModFix/>
          </a:blip>
          <a:srcRect/>
          <a:stretch/>
        </p:blipFill>
        <p:spPr>
          <a:xfrm>
            <a:off x="6264574" y="3298466"/>
            <a:ext cx="1084327" cy="1084327"/>
          </a:xfrm>
          <a:prstGeom prst="rect">
            <a:avLst/>
          </a:prstGeom>
          <a:noFill/>
          <a:ln>
            <a:noFill/>
          </a:ln>
        </p:spPr>
      </p:pic>
      <p:pic>
        <p:nvPicPr>
          <p:cNvPr id="345" name="Google Shape;345;p18" descr="Global Virtual Hackathon 2021"/>
          <p:cNvPicPr preferRelativeResize="0"/>
          <p:nvPr/>
        </p:nvPicPr>
        <p:blipFill rotWithShape="1">
          <a:blip r:embed="rId6">
            <a:alphaModFix/>
          </a:blip>
          <a:srcRect l="48166" t="17977" r="11228"/>
          <a:stretch/>
        </p:blipFill>
        <p:spPr>
          <a:xfrm>
            <a:off x="8755573" y="7444"/>
            <a:ext cx="2535251" cy="2571974"/>
          </a:xfrm>
          <a:prstGeom prst="rect">
            <a:avLst/>
          </a:prstGeom>
          <a:noFill/>
          <a:ln>
            <a:noFill/>
          </a:ln>
        </p:spPr>
      </p:pic>
      <p:sp>
        <p:nvSpPr>
          <p:cNvPr id="346" name="Google Shape;346;p18"/>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pic>
        <p:nvPicPr>
          <p:cNvPr id="347" name="Google Shape;347;p18" descr="Ritsumeikan University, Japan"/>
          <p:cNvPicPr preferRelativeResize="0"/>
          <p:nvPr/>
        </p:nvPicPr>
        <p:blipFill rotWithShape="1">
          <a:blip r:embed="rId7">
            <a:alphaModFix/>
          </a:blip>
          <a:srcRect/>
          <a:stretch/>
        </p:blipFill>
        <p:spPr>
          <a:xfrm>
            <a:off x="236731" y="5490371"/>
            <a:ext cx="1761763" cy="449812"/>
          </a:xfrm>
          <a:prstGeom prst="rect">
            <a:avLst/>
          </a:prstGeom>
          <a:noFill/>
          <a:ln>
            <a:noFill/>
          </a:ln>
        </p:spPr>
      </p:pic>
      <p:pic>
        <p:nvPicPr>
          <p:cNvPr id="348" name="Google Shape;348;p18" descr="National Cheng Kung University (Taiwan)"/>
          <p:cNvPicPr preferRelativeResize="0"/>
          <p:nvPr/>
        </p:nvPicPr>
        <p:blipFill rotWithShape="1">
          <a:blip r:embed="rId8">
            <a:alphaModFix/>
          </a:blip>
          <a:srcRect/>
          <a:stretch/>
        </p:blipFill>
        <p:spPr>
          <a:xfrm>
            <a:off x="2325661" y="5461550"/>
            <a:ext cx="2581495" cy="623189"/>
          </a:xfrm>
          <a:prstGeom prst="rect">
            <a:avLst/>
          </a:prstGeom>
          <a:noFill/>
          <a:ln>
            <a:noFill/>
          </a:ln>
        </p:spPr>
      </p:pic>
      <p:pic>
        <p:nvPicPr>
          <p:cNvPr id="349" name="Google Shape;349;p18" descr="West Virginia University (USA)"/>
          <p:cNvPicPr preferRelativeResize="0"/>
          <p:nvPr/>
        </p:nvPicPr>
        <p:blipFill rotWithShape="1">
          <a:blip r:embed="rId9">
            <a:alphaModFix/>
          </a:blip>
          <a:srcRect/>
          <a:stretch/>
        </p:blipFill>
        <p:spPr>
          <a:xfrm>
            <a:off x="5091079" y="5289050"/>
            <a:ext cx="3190840" cy="1020914"/>
          </a:xfrm>
          <a:prstGeom prst="rect">
            <a:avLst/>
          </a:prstGeom>
          <a:noFill/>
          <a:ln>
            <a:noFill/>
          </a:ln>
        </p:spPr>
      </p:pic>
      <p:sp>
        <p:nvSpPr>
          <p:cNvPr id="350" name="Google Shape;350;p18"/>
          <p:cNvSpPr/>
          <p:nvPr/>
        </p:nvSpPr>
        <p:spPr>
          <a:xfrm>
            <a:off x="140447" y="5026705"/>
            <a:ext cx="21852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73B4D"/>
                </a:solidFill>
                <a:latin typeface="Arial"/>
                <a:ea typeface="Arial"/>
                <a:cs typeface="Arial"/>
                <a:sym typeface="Arial"/>
              </a:rPr>
              <a:t>Co-organized with</a:t>
            </a:r>
            <a:endParaRPr sz="1800">
              <a:solidFill>
                <a:schemeClr val="dk1"/>
              </a:solidFill>
              <a:latin typeface="Arial"/>
              <a:ea typeface="Arial"/>
              <a:cs typeface="Arial"/>
              <a:sym typeface="Arial"/>
            </a:endParaRPr>
          </a:p>
        </p:txBody>
      </p:sp>
      <p:sp>
        <p:nvSpPr>
          <p:cNvPr id="351" name="Google Shape;351;p18"/>
          <p:cNvSpPr/>
          <p:nvPr/>
        </p:nvSpPr>
        <p:spPr>
          <a:xfrm>
            <a:off x="45584" y="1936206"/>
            <a:ext cx="76615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a:solidFill>
                  <a:schemeClr val="dk1"/>
                </a:solidFill>
                <a:latin typeface="Trebuchet MS"/>
                <a:ea typeface="Trebuchet MS"/>
                <a:cs typeface="Trebuchet MS"/>
                <a:sym typeface="Trebuchet MS"/>
              </a:rPr>
              <a:t>Young Talent Development Project</a:t>
            </a:r>
            <a:endParaRPr/>
          </a:p>
        </p:txBody>
      </p:sp>
      <p:sp>
        <p:nvSpPr>
          <p:cNvPr id="352" name="Google Shape;352;p18"/>
          <p:cNvSpPr/>
          <p:nvPr/>
        </p:nvSpPr>
        <p:spPr>
          <a:xfrm>
            <a:off x="6609145" y="1837178"/>
            <a:ext cx="1458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dirty="0">
                <a:solidFill>
                  <a:schemeClr val="dk1"/>
                </a:solidFill>
                <a:latin typeface="Trebuchet MS"/>
                <a:ea typeface="Trebuchet MS"/>
                <a:cs typeface="Trebuchet MS"/>
                <a:sym typeface="Trebuchet MS"/>
              </a:rPr>
              <a:t>Four Goals</a:t>
            </a:r>
            <a:endParaRPr dirty="0"/>
          </a:p>
        </p:txBody>
      </p:sp>
      <p:sp>
        <p:nvSpPr>
          <p:cNvPr id="353" name="Google Shape;353;p18"/>
          <p:cNvSpPr/>
          <p:nvPr/>
        </p:nvSpPr>
        <p:spPr>
          <a:xfrm>
            <a:off x="6609144" y="4116300"/>
            <a:ext cx="766150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Trebuchet MS"/>
                <a:ea typeface="Trebuchet MS"/>
                <a:cs typeface="Trebuchet MS"/>
                <a:sym typeface="Trebuchet MS"/>
              </a:rPr>
              <a:t>Five</a:t>
            </a:r>
            <a:endParaRPr sz="1600" b="1" i="0">
              <a:solidFill>
                <a:schemeClr val="dk1"/>
              </a:solidFill>
              <a:latin typeface="Trebuchet MS"/>
              <a:ea typeface="Trebuchet MS"/>
              <a:cs typeface="Trebuchet MS"/>
              <a:sym typeface="Trebuchet MS"/>
            </a:endParaRPr>
          </a:p>
          <a:p>
            <a:pPr marL="0" marR="0" lvl="0" indent="0" algn="ctr" rtl="0">
              <a:spcBef>
                <a:spcPts val="0"/>
              </a:spcBef>
              <a:spcAft>
                <a:spcPts val="0"/>
              </a:spcAft>
              <a:buNone/>
            </a:pPr>
            <a:r>
              <a:rPr lang="en-US" sz="1600" b="1" i="0">
                <a:solidFill>
                  <a:schemeClr val="dk1"/>
                </a:solidFill>
                <a:latin typeface="Trebuchet MS"/>
                <a:ea typeface="Trebuchet MS"/>
                <a:cs typeface="Trebuchet MS"/>
                <a:sym typeface="Trebuchet MS"/>
              </a:rPr>
              <a:t>Core </a:t>
            </a:r>
            <a:br>
              <a:rPr lang="en-US" sz="1600" b="1" i="0">
                <a:solidFill>
                  <a:schemeClr val="dk1"/>
                </a:solidFill>
                <a:latin typeface="Trebuchet MS"/>
                <a:ea typeface="Trebuchet MS"/>
                <a:cs typeface="Trebuchet MS"/>
                <a:sym typeface="Trebuchet MS"/>
              </a:rPr>
            </a:br>
            <a:r>
              <a:rPr lang="en-US" sz="1600" b="1" i="0">
                <a:solidFill>
                  <a:schemeClr val="dk1"/>
                </a:solidFill>
                <a:latin typeface="Trebuchet MS"/>
                <a:ea typeface="Trebuchet MS"/>
                <a:cs typeface="Trebuchet MS"/>
                <a:sym typeface="Trebuchet MS"/>
              </a:rPr>
              <a:t>Indicators</a:t>
            </a:r>
            <a:endParaRPr/>
          </a:p>
        </p:txBody>
      </p:sp>
      <p:sp>
        <p:nvSpPr>
          <p:cNvPr id="354" name="Google Shape;354;p18"/>
          <p:cNvSpPr/>
          <p:nvPr/>
        </p:nvSpPr>
        <p:spPr>
          <a:xfrm>
            <a:off x="8452264" y="2579418"/>
            <a:ext cx="76615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A8D08C"/>
                </a:solidFill>
                <a:latin typeface="Arial"/>
                <a:ea typeface="Arial"/>
                <a:cs typeface="Arial"/>
                <a:sym typeface="Arial"/>
              </a:rPr>
              <a:t>Call for Global Innovators!</a:t>
            </a:r>
            <a:endParaRPr sz="1800" b="1" i="0">
              <a:solidFill>
                <a:srgbClr val="A8D08C"/>
              </a:solidFill>
              <a:latin typeface="Arial"/>
              <a:ea typeface="Arial"/>
              <a:cs typeface="Arial"/>
              <a:sym typeface="Arial"/>
            </a:endParaRPr>
          </a:p>
        </p:txBody>
      </p:sp>
      <p:pic>
        <p:nvPicPr>
          <p:cNvPr id="355" name="Google Shape;355;p18" descr="https://www.comp.hkbu.edu.hk/designworkshop/2021virtualhack/img/SDG_2.png"/>
          <p:cNvPicPr preferRelativeResize="0"/>
          <p:nvPr/>
        </p:nvPicPr>
        <p:blipFill rotWithShape="1">
          <a:blip r:embed="rId10">
            <a:alphaModFix/>
          </a:blip>
          <a:srcRect/>
          <a:stretch/>
        </p:blipFill>
        <p:spPr>
          <a:xfrm>
            <a:off x="7329811" y="2256191"/>
            <a:ext cx="1052506" cy="1042275"/>
          </a:xfrm>
          <a:prstGeom prst="rect">
            <a:avLst/>
          </a:prstGeom>
          <a:noFill/>
          <a:ln>
            <a:noFill/>
          </a:ln>
        </p:spPr>
      </p:pic>
      <p:pic>
        <p:nvPicPr>
          <p:cNvPr id="356" name="Google Shape;356;p18" descr="https://www.comp.hkbu.edu.hk/designworkshop/2021virtualhack/img/SDG_4.png"/>
          <p:cNvPicPr preferRelativeResize="0"/>
          <p:nvPr/>
        </p:nvPicPr>
        <p:blipFill rotWithShape="1">
          <a:blip r:embed="rId11">
            <a:alphaModFix/>
          </a:blip>
          <a:srcRect/>
          <a:stretch/>
        </p:blipFill>
        <p:spPr>
          <a:xfrm>
            <a:off x="7329811" y="3298466"/>
            <a:ext cx="1052506" cy="1084327"/>
          </a:xfrm>
          <a:prstGeom prst="rect">
            <a:avLst/>
          </a:prstGeom>
          <a:noFill/>
          <a:ln>
            <a:noFill/>
          </a:ln>
        </p:spPr>
      </p:pic>
      <p:sp>
        <p:nvSpPr>
          <p:cNvPr id="20" name="TextBox 19">
            <a:extLst>
              <a:ext uri="{FF2B5EF4-FFF2-40B4-BE49-F238E27FC236}">
                <a16:creationId xmlns:a16="http://schemas.microsoft.com/office/drawing/2014/main" id="{659E4E6B-DF26-AB16-D403-FAA5C2D058CE}"/>
              </a:ext>
            </a:extLst>
          </p:cNvPr>
          <p:cNvSpPr txBox="1"/>
          <p:nvPr/>
        </p:nvSpPr>
        <p:spPr>
          <a:xfrm>
            <a:off x="6208691" y="4470961"/>
            <a:ext cx="2023311" cy="954107"/>
          </a:xfrm>
          <a:prstGeom prst="rect">
            <a:avLst/>
          </a:prstGeom>
          <a:noFill/>
        </p:spPr>
        <p:txBody>
          <a:bodyPr wrap="none" rtlCol="0">
            <a:spAutoFit/>
          </a:bodyPr>
          <a:lstStyle/>
          <a:p>
            <a:r>
              <a:rPr lang="en-US" dirty="0">
                <a:solidFill>
                  <a:srgbClr val="002060"/>
                </a:solidFill>
              </a:rPr>
              <a:t>180 students</a:t>
            </a:r>
          </a:p>
          <a:p>
            <a:r>
              <a:rPr lang="en-US" dirty="0">
                <a:solidFill>
                  <a:srgbClr val="002060"/>
                </a:solidFill>
              </a:rPr>
              <a:t>38 countries/regions</a:t>
            </a:r>
          </a:p>
          <a:p>
            <a:r>
              <a:rPr lang="en-US" dirty="0">
                <a:solidFill>
                  <a:srgbClr val="002060"/>
                </a:solidFill>
              </a:rPr>
              <a:t>20-hour time difference</a:t>
            </a:r>
          </a:p>
          <a:p>
            <a:endParaRPr lang="en-US" dirty="0">
              <a:solidFill>
                <a:srgbClr val="00206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
        <p:nvSpPr>
          <p:cNvPr id="304" name="Google Shape;304;p17"/>
          <p:cNvSpPr txBox="1">
            <a:spLocks noGrp="1"/>
          </p:cNvSpPr>
          <p:nvPr>
            <p:ph type="title"/>
          </p:nvPr>
        </p:nvSpPr>
        <p:spPr>
          <a:xfrm>
            <a:off x="1508677" y="463591"/>
            <a:ext cx="9330929" cy="746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000"/>
              <a:buFont typeface="Arial"/>
              <a:buNone/>
            </a:pPr>
            <a:r>
              <a:rPr lang="en-US" sz="5000" dirty="0">
                <a:solidFill>
                  <a:schemeClr val="accent1">
                    <a:lumMod val="75000"/>
                  </a:schemeClr>
                </a:solidFill>
                <a:sym typeface="Arial"/>
              </a:rPr>
              <a:t>Ideas on Future Collaboration</a:t>
            </a:r>
            <a:endParaRPr dirty="0">
              <a:solidFill>
                <a:schemeClr val="accent1">
                  <a:lumMod val="75000"/>
                </a:schemeClr>
              </a:solidFill>
            </a:endParaRPr>
          </a:p>
        </p:txBody>
      </p:sp>
      <p:grpSp>
        <p:nvGrpSpPr>
          <p:cNvPr id="305" name="Google Shape;305;p17"/>
          <p:cNvGrpSpPr/>
          <p:nvPr/>
        </p:nvGrpSpPr>
        <p:grpSpPr>
          <a:xfrm>
            <a:off x="225690" y="3358247"/>
            <a:ext cx="386491" cy="1136000"/>
            <a:chOff x="456616" y="2161477"/>
            <a:chExt cx="289868" cy="852000"/>
          </a:xfrm>
        </p:grpSpPr>
        <p:sp>
          <p:nvSpPr>
            <p:cNvPr id="306" name="Google Shape;306;p17"/>
            <p:cNvSpPr/>
            <p:nvPr/>
          </p:nvSpPr>
          <p:spPr>
            <a:xfrm rot="-5400000">
              <a:off x="588942" y="2649556"/>
              <a:ext cx="25484" cy="289600"/>
            </a:xfrm>
            <a:custGeom>
              <a:avLst/>
              <a:gdLst/>
              <a:ahLst/>
              <a:cxnLst/>
              <a:rect l="l" t="t" r="r" b="b"/>
              <a:pathLst>
                <a:path w="761" h="8648" extrusionOk="0">
                  <a:moveTo>
                    <a:pt x="380" y="0"/>
                  </a:moveTo>
                  <a:cubicBezTo>
                    <a:pt x="190" y="0"/>
                    <a:pt x="0" y="130"/>
                    <a:pt x="0" y="388"/>
                  </a:cubicBezTo>
                  <a:lnTo>
                    <a:pt x="0" y="8260"/>
                  </a:lnTo>
                  <a:cubicBezTo>
                    <a:pt x="0" y="8519"/>
                    <a:pt x="190" y="8648"/>
                    <a:pt x="380" y="8648"/>
                  </a:cubicBezTo>
                  <a:cubicBezTo>
                    <a:pt x="570" y="8648"/>
                    <a:pt x="760" y="8519"/>
                    <a:pt x="760" y="8260"/>
                  </a:cubicBezTo>
                  <a:lnTo>
                    <a:pt x="760" y="388"/>
                  </a:lnTo>
                  <a:cubicBezTo>
                    <a:pt x="760" y="130"/>
                    <a:pt x="570" y="0"/>
                    <a:pt x="38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7" name="Google Shape;307;p17"/>
            <p:cNvSpPr/>
            <p:nvPr/>
          </p:nvSpPr>
          <p:spPr>
            <a:xfrm rot="-5400000">
              <a:off x="588808" y="2235662"/>
              <a:ext cx="25484" cy="289868"/>
            </a:xfrm>
            <a:custGeom>
              <a:avLst/>
              <a:gdLst/>
              <a:ahLst/>
              <a:cxnLst/>
              <a:rect l="l" t="t" r="r" b="b"/>
              <a:pathLst>
                <a:path w="761" h="8656" extrusionOk="0">
                  <a:moveTo>
                    <a:pt x="365" y="1"/>
                  </a:moveTo>
                  <a:cubicBezTo>
                    <a:pt x="153" y="1"/>
                    <a:pt x="1" y="183"/>
                    <a:pt x="1" y="396"/>
                  </a:cubicBezTo>
                  <a:lnTo>
                    <a:pt x="1" y="8268"/>
                  </a:lnTo>
                  <a:cubicBezTo>
                    <a:pt x="1" y="8527"/>
                    <a:pt x="191" y="8656"/>
                    <a:pt x="381" y="8656"/>
                  </a:cubicBezTo>
                  <a:cubicBezTo>
                    <a:pt x="570" y="8656"/>
                    <a:pt x="760" y="8527"/>
                    <a:pt x="760" y="8268"/>
                  </a:cubicBezTo>
                  <a:lnTo>
                    <a:pt x="760" y="396"/>
                  </a:lnTo>
                  <a:cubicBezTo>
                    <a:pt x="760" y="183"/>
                    <a:pt x="578" y="1"/>
                    <a:pt x="36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8" name="Google Shape;308;p17"/>
            <p:cNvSpPr/>
            <p:nvPr/>
          </p:nvSpPr>
          <p:spPr>
            <a:xfrm rot="-5400000">
              <a:off x="576234" y="2902231"/>
              <a:ext cx="25484" cy="197007"/>
            </a:xfrm>
            <a:custGeom>
              <a:avLst/>
              <a:gdLst/>
              <a:ahLst/>
              <a:cxnLst/>
              <a:rect l="l" t="t" r="r" b="b"/>
              <a:pathLst>
                <a:path w="761" h="5883" extrusionOk="0">
                  <a:moveTo>
                    <a:pt x="380" y="1"/>
                  </a:moveTo>
                  <a:cubicBezTo>
                    <a:pt x="190" y="1"/>
                    <a:pt x="0" y="130"/>
                    <a:pt x="0" y="388"/>
                  </a:cubicBezTo>
                  <a:lnTo>
                    <a:pt x="0" y="5495"/>
                  </a:lnTo>
                  <a:cubicBezTo>
                    <a:pt x="0" y="5753"/>
                    <a:pt x="190" y="5882"/>
                    <a:pt x="380" y="5882"/>
                  </a:cubicBezTo>
                  <a:cubicBezTo>
                    <a:pt x="570" y="5882"/>
                    <a:pt x="760" y="5753"/>
                    <a:pt x="760" y="5495"/>
                  </a:cubicBezTo>
                  <a:lnTo>
                    <a:pt x="760" y="388"/>
                  </a:lnTo>
                  <a:cubicBezTo>
                    <a:pt x="760" y="130"/>
                    <a:pt x="570" y="1"/>
                    <a:pt x="3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09" name="Google Shape;309;p17"/>
            <p:cNvSpPr/>
            <p:nvPr/>
          </p:nvSpPr>
          <p:spPr>
            <a:xfrm rot="-5400000">
              <a:off x="575849" y="2488856"/>
              <a:ext cx="26489" cy="197241"/>
            </a:xfrm>
            <a:custGeom>
              <a:avLst/>
              <a:gdLst/>
              <a:ahLst/>
              <a:cxnLst/>
              <a:rect l="l" t="t" r="r" b="b"/>
              <a:pathLst>
                <a:path w="791" h="5890" extrusionOk="0">
                  <a:moveTo>
                    <a:pt x="410" y="1"/>
                  </a:moveTo>
                  <a:cubicBezTo>
                    <a:pt x="220" y="1"/>
                    <a:pt x="30" y="130"/>
                    <a:pt x="30" y="388"/>
                  </a:cubicBezTo>
                  <a:lnTo>
                    <a:pt x="30" y="5495"/>
                  </a:lnTo>
                  <a:cubicBezTo>
                    <a:pt x="0" y="5707"/>
                    <a:pt x="182" y="5890"/>
                    <a:pt x="395" y="5890"/>
                  </a:cubicBezTo>
                  <a:cubicBezTo>
                    <a:pt x="608" y="5890"/>
                    <a:pt x="790" y="5707"/>
                    <a:pt x="790" y="5495"/>
                  </a:cubicBezTo>
                  <a:lnTo>
                    <a:pt x="790" y="388"/>
                  </a:lnTo>
                  <a:cubicBezTo>
                    <a:pt x="790" y="130"/>
                    <a:pt x="600" y="1"/>
                    <a:pt x="41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0" name="Google Shape;310;p17"/>
            <p:cNvSpPr/>
            <p:nvPr/>
          </p:nvSpPr>
          <p:spPr>
            <a:xfrm rot="-5400000">
              <a:off x="576619" y="2076100"/>
              <a:ext cx="25484" cy="196237"/>
            </a:xfrm>
            <a:custGeom>
              <a:avLst/>
              <a:gdLst/>
              <a:ahLst/>
              <a:cxnLst/>
              <a:rect l="l" t="t" r="r" b="b"/>
              <a:pathLst>
                <a:path w="761" h="5860" extrusionOk="0">
                  <a:moveTo>
                    <a:pt x="396" y="0"/>
                  </a:moveTo>
                  <a:cubicBezTo>
                    <a:pt x="183" y="0"/>
                    <a:pt x="1" y="152"/>
                    <a:pt x="1" y="365"/>
                  </a:cubicBezTo>
                  <a:lnTo>
                    <a:pt x="1" y="5472"/>
                  </a:lnTo>
                  <a:cubicBezTo>
                    <a:pt x="1" y="5730"/>
                    <a:pt x="191" y="5859"/>
                    <a:pt x="381" y="5859"/>
                  </a:cubicBezTo>
                  <a:cubicBezTo>
                    <a:pt x="570" y="5859"/>
                    <a:pt x="760" y="5730"/>
                    <a:pt x="760" y="5472"/>
                  </a:cubicBezTo>
                  <a:lnTo>
                    <a:pt x="760" y="365"/>
                  </a:lnTo>
                  <a:cubicBezTo>
                    <a:pt x="760" y="152"/>
                    <a:pt x="608" y="0"/>
                    <a:pt x="3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grpSp>
        <p:nvGrpSpPr>
          <p:cNvPr id="311" name="Google Shape;311;p17"/>
          <p:cNvGrpSpPr/>
          <p:nvPr/>
        </p:nvGrpSpPr>
        <p:grpSpPr>
          <a:xfrm flipH="1">
            <a:off x="11651118" y="3194395"/>
            <a:ext cx="386491" cy="1136000"/>
            <a:chOff x="456616" y="2161477"/>
            <a:chExt cx="289868" cy="852000"/>
          </a:xfrm>
        </p:grpSpPr>
        <p:sp>
          <p:nvSpPr>
            <p:cNvPr id="312" name="Google Shape;312;p17"/>
            <p:cNvSpPr/>
            <p:nvPr/>
          </p:nvSpPr>
          <p:spPr>
            <a:xfrm rot="-5400000">
              <a:off x="588942" y="2649556"/>
              <a:ext cx="25484" cy="289600"/>
            </a:xfrm>
            <a:custGeom>
              <a:avLst/>
              <a:gdLst/>
              <a:ahLst/>
              <a:cxnLst/>
              <a:rect l="l" t="t" r="r" b="b"/>
              <a:pathLst>
                <a:path w="761" h="8648" extrusionOk="0">
                  <a:moveTo>
                    <a:pt x="380" y="0"/>
                  </a:moveTo>
                  <a:cubicBezTo>
                    <a:pt x="190" y="0"/>
                    <a:pt x="0" y="130"/>
                    <a:pt x="0" y="388"/>
                  </a:cubicBezTo>
                  <a:lnTo>
                    <a:pt x="0" y="8260"/>
                  </a:lnTo>
                  <a:cubicBezTo>
                    <a:pt x="0" y="8519"/>
                    <a:pt x="190" y="8648"/>
                    <a:pt x="380" y="8648"/>
                  </a:cubicBezTo>
                  <a:cubicBezTo>
                    <a:pt x="570" y="8648"/>
                    <a:pt x="760" y="8519"/>
                    <a:pt x="760" y="8260"/>
                  </a:cubicBezTo>
                  <a:lnTo>
                    <a:pt x="760" y="388"/>
                  </a:lnTo>
                  <a:cubicBezTo>
                    <a:pt x="760" y="130"/>
                    <a:pt x="570" y="0"/>
                    <a:pt x="38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3" name="Google Shape;313;p17"/>
            <p:cNvSpPr/>
            <p:nvPr/>
          </p:nvSpPr>
          <p:spPr>
            <a:xfrm rot="-5400000">
              <a:off x="588808" y="2235662"/>
              <a:ext cx="25484" cy="289868"/>
            </a:xfrm>
            <a:custGeom>
              <a:avLst/>
              <a:gdLst/>
              <a:ahLst/>
              <a:cxnLst/>
              <a:rect l="l" t="t" r="r" b="b"/>
              <a:pathLst>
                <a:path w="761" h="8656" extrusionOk="0">
                  <a:moveTo>
                    <a:pt x="365" y="1"/>
                  </a:moveTo>
                  <a:cubicBezTo>
                    <a:pt x="153" y="1"/>
                    <a:pt x="1" y="183"/>
                    <a:pt x="1" y="396"/>
                  </a:cubicBezTo>
                  <a:lnTo>
                    <a:pt x="1" y="8268"/>
                  </a:lnTo>
                  <a:cubicBezTo>
                    <a:pt x="1" y="8527"/>
                    <a:pt x="191" y="8656"/>
                    <a:pt x="381" y="8656"/>
                  </a:cubicBezTo>
                  <a:cubicBezTo>
                    <a:pt x="570" y="8656"/>
                    <a:pt x="760" y="8527"/>
                    <a:pt x="760" y="8268"/>
                  </a:cubicBezTo>
                  <a:lnTo>
                    <a:pt x="760" y="396"/>
                  </a:lnTo>
                  <a:cubicBezTo>
                    <a:pt x="760" y="183"/>
                    <a:pt x="578" y="1"/>
                    <a:pt x="36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4" name="Google Shape;314;p17"/>
            <p:cNvSpPr/>
            <p:nvPr/>
          </p:nvSpPr>
          <p:spPr>
            <a:xfrm rot="-5400000">
              <a:off x="576234" y="2902231"/>
              <a:ext cx="25484" cy="197007"/>
            </a:xfrm>
            <a:custGeom>
              <a:avLst/>
              <a:gdLst/>
              <a:ahLst/>
              <a:cxnLst/>
              <a:rect l="l" t="t" r="r" b="b"/>
              <a:pathLst>
                <a:path w="761" h="5883" extrusionOk="0">
                  <a:moveTo>
                    <a:pt x="380" y="1"/>
                  </a:moveTo>
                  <a:cubicBezTo>
                    <a:pt x="190" y="1"/>
                    <a:pt x="0" y="130"/>
                    <a:pt x="0" y="388"/>
                  </a:cubicBezTo>
                  <a:lnTo>
                    <a:pt x="0" y="5495"/>
                  </a:lnTo>
                  <a:cubicBezTo>
                    <a:pt x="0" y="5753"/>
                    <a:pt x="190" y="5882"/>
                    <a:pt x="380" y="5882"/>
                  </a:cubicBezTo>
                  <a:cubicBezTo>
                    <a:pt x="570" y="5882"/>
                    <a:pt x="760" y="5753"/>
                    <a:pt x="760" y="5495"/>
                  </a:cubicBezTo>
                  <a:lnTo>
                    <a:pt x="760" y="388"/>
                  </a:lnTo>
                  <a:cubicBezTo>
                    <a:pt x="760" y="130"/>
                    <a:pt x="570" y="1"/>
                    <a:pt x="3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5" name="Google Shape;315;p17"/>
            <p:cNvSpPr/>
            <p:nvPr/>
          </p:nvSpPr>
          <p:spPr>
            <a:xfrm rot="-5400000">
              <a:off x="575849" y="2488856"/>
              <a:ext cx="26489" cy="197241"/>
            </a:xfrm>
            <a:custGeom>
              <a:avLst/>
              <a:gdLst/>
              <a:ahLst/>
              <a:cxnLst/>
              <a:rect l="l" t="t" r="r" b="b"/>
              <a:pathLst>
                <a:path w="791" h="5890" extrusionOk="0">
                  <a:moveTo>
                    <a:pt x="410" y="1"/>
                  </a:moveTo>
                  <a:cubicBezTo>
                    <a:pt x="220" y="1"/>
                    <a:pt x="30" y="130"/>
                    <a:pt x="30" y="388"/>
                  </a:cubicBezTo>
                  <a:lnTo>
                    <a:pt x="30" y="5495"/>
                  </a:lnTo>
                  <a:cubicBezTo>
                    <a:pt x="0" y="5707"/>
                    <a:pt x="182" y="5890"/>
                    <a:pt x="395" y="5890"/>
                  </a:cubicBezTo>
                  <a:cubicBezTo>
                    <a:pt x="608" y="5890"/>
                    <a:pt x="790" y="5707"/>
                    <a:pt x="790" y="5495"/>
                  </a:cubicBezTo>
                  <a:lnTo>
                    <a:pt x="790" y="388"/>
                  </a:lnTo>
                  <a:cubicBezTo>
                    <a:pt x="790" y="130"/>
                    <a:pt x="600" y="1"/>
                    <a:pt x="41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6" name="Google Shape;316;p17"/>
            <p:cNvSpPr/>
            <p:nvPr/>
          </p:nvSpPr>
          <p:spPr>
            <a:xfrm rot="-5400000">
              <a:off x="576619" y="2076100"/>
              <a:ext cx="25484" cy="196237"/>
            </a:xfrm>
            <a:custGeom>
              <a:avLst/>
              <a:gdLst/>
              <a:ahLst/>
              <a:cxnLst/>
              <a:rect l="l" t="t" r="r" b="b"/>
              <a:pathLst>
                <a:path w="761" h="5860" extrusionOk="0">
                  <a:moveTo>
                    <a:pt x="396" y="0"/>
                  </a:moveTo>
                  <a:cubicBezTo>
                    <a:pt x="183" y="0"/>
                    <a:pt x="1" y="152"/>
                    <a:pt x="1" y="365"/>
                  </a:cubicBezTo>
                  <a:lnTo>
                    <a:pt x="1" y="5472"/>
                  </a:lnTo>
                  <a:cubicBezTo>
                    <a:pt x="1" y="5730"/>
                    <a:pt x="191" y="5859"/>
                    <a:pt x="381" y="5859"/>
                  </a:cubicBezTo>
                  <a:cubicBezTo>
                    <a:pt x="570" y="5859"/>
                    <a:pt x="760" y="5730"/>
                    <a:pt x="760" y="5472"/>
                  </a:cubicBezTo>
                  <a:lnTo>
                    <a:pt x="760" y="365"/>
                  </a:lnTo>
                  <a:cubicBezTo>
                    <a:pt x="760" y="152"/>
                    <a:pt x="608" y="0"/>
                    <a:pt x="3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grpSp>
        <p:nvGrpSpPr>
          <p:cNvPr id="317" name="Google Shape;317;p17"/>
          <p:cNvGrpSpPr/>
          <p:nvPr/>
        </p:nvGrpSpPr>
        <p:grpSpPr>
          <a:xfrm rot="5400000">
            <a:off x="5736717" y="1640252"/>
            <a:ext cx="386491" cy="1136000"/>
            <a:chOff x="456616" y="2161477"/>
            <a:chExt cx="289868" cy="852000"/>
          </a:xfrm>
        </p:grpSpPr>
        <p:sp>
          <p:nvSpPr>
            <p:cNvPr id="318" name="Google Shape;318;p17"/>
            <p:cNvSpPr/>
            <p:nvPr/>
          </p:nvSpPr>
          <p:spPr>
            <a:xfrm rot="-5400000">
              <a:off x="588942" y="2649556"/>
              <a:ext cx="25484" cy="289600"/>
            </a:xfrm>
            <a:custGeom>
              <a:avLst/>
              <a:gdLst/>
              <a:ahLst/>
              <a:cxnLst/>
              <a:rect l="l" t="t" r="r" b="b"/>
              <a:pathLst>
                <a:path w="761" h="8648" extrusionOk="0">
                  <a:moveTo>
                    <a:pt x="380" y="0"/>
                  </a:moveTo>
                  <a:cubicBezTo>
                    <a:pt x="190" y="0"/>
                    <a:pt x="0" y="130"/>
                    <a:pt x="0" y="388"/>
                  </a:cubicBezTo>
                  <a:lnTo>
                    <a:pt x="0" y="8260"/>
                  </a:lnTo>
                  <a:cubicBezTo>
                    <a:pt x="0" y="8519"/>
                    <a:pt x="190" y="8648"/>
                    <a:pt x="380" y="8648"/>
                  </a:cubicBezTo>
                  <a:cubicBezTo>
                    <a:pt x="570" y="8648"/>
                    <a:pt x="760" y="8519"/>
                    <a:pt x="760" y="8260"/>
                  </a:cubicBezTo>
                  <a:lnTo>
                    <a:pt x="760" y="388"/>
                  </a:lnTo>
                  <a:cubicBezTo>
                    <a:pt x="760" y="130"/>
                    <a:pt x="570" y="0"/>
                    <a:pt x="38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19" name="Google Shape;319;p17"/>
            <p:cNvSpPr/>
            <p:nvPr/>
          </p:nvSpPr>
          <p:spPr>
            <a:xfrm rot="-5400000">
              <a:off x="588808" y="2235662"/>
              <a:ext cx="25484" cy="289868"/>
            </a:xfrm>
            <a:custGeom>
              <a:avLst/>
              <a:gdLst/>
              <a:ahLst/>
              <a:cxnLst/>
              <a:rect l="l" t="t" r="r" b="b"/>
              <a:pathLst>
                <a:path w="761" h="8656" extrusionOk="0">
                  <a:moveTo>
                    <a:pt x="365" y="1"/>
                  </a:moveTo>
                  <a:cubicBezTo>
                    <a:pt x="153" y="1"/>
                    <a:pt x="1" y="183"/>
                    <a:pt x="1" y="396"/>
                  </a:cubicBezTo>
                  <a:lnTo>
                    <a:pt x="1" y="8268"/>
                  </a:lnTo>
                  <a:cubicBezTo>
                    <a:pt x="1" y="8527"/>
                    <a:pt x="191" y="8656"/>
                    <a:pt x="381" y="8656"/>
                  </a:cubicBezTo>
                  <a:cubicBezTo>
                    <a:pt x="570" y="8656"/>
                    <a:pt x="760" y="8527"/>
                    <a:pt x="760" y="8268"/>
                  </a:cubicBezTo>
                  <a:lnTo>
                    <a:pt x="760" y="396"/>
                  </a:lnTo>
                  <a:cubicBezTo>
                    <a:pt x="760" y="183"/>
                    <a:pt x="578" y="1"/>
                    <a:pt x="36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0" name="Google Shape;320;p17"/>
            <p:cNvSpPr/>
            <p:nvPr/>
          </p:nvSpPr>
          <p:spPr>
            <a:xfrm rot="-5400000">
              <a:off x="576234" y="2902231"/>
              <a:ext cx="25484" cy="197007"/>
            </a:xfrm>
            <a:custGeom>
              <a:avLst/>
              <a:gdLst/>
              <a:ahLst/>
              <a:cxnLst/>
              <a:rect l="l" t="t" r="r" b="b"/>
              <a:pathLst>
                <a:path w="761" h="5883" extrusionOk="0">
                  <a:moveTo>
                    <a:pt x="380" y="1"/>
                  </a:moveTo>
                  <a:cubicBezTo>
                    <a:pt x="190" y="1"/>
                    <a:pt x="0" y="130"/>
                    <a:pt x="0" y="388"/>
                  </a:cubicBezTo>
                  <a:lnTo>
                    <a:pt x="0" y="5495"/>
                  </a:lnTo>
                  <a:cubicBezTo>
                    <a:pt x="0" y="5753"/>
                    <a:pt x="190" y="5882"/>
                    <a:pt x="380" y="5882"/>
                  </a:cubicBezTo>
                  <a:cubicBezTo>
                    <a:pt x="570" y="5882"/>
                    <a:pt x="760" y="5753"/>
                    <a:pt x="760" y="5495"/>
                  </a:cubicBezTo>
                  <a:lnTo>
                    <a:pt x="760" y="388"/>
                  </a:lnTo>
                  <a:cubicBezTo>
                    <a:pt x="760" y="130"/>
                    <a:pt x="570" y="1"/>
                    <a:pt x="3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1" name="Google Shape;321;p17"/>
            <p:cNvSpPr/>
            <p:nvPr/>
          </p:nvSpPr>
          <p:spPr>
            <a:xfrm rot="-5400000">
              <a:off x="575849" y="2488856"/>
              <a:ext cx="26489" cy="197241"/>
            </a:xfrm>
            <a:custGeom>
              <a:avLst/>
              <a:gdLst/>
              <a:ahLst/>
              <a:cxnLst/>
              <a:rect l="l" t="t" r="r" b="b"/>
              <a:pathLst>
                <a:path w="791" h="5890" extrusionOk="0">
                  <a:moveTo>
                    <a:pt x="410" y="1"/>
                  </a:moveTo>
                  <a:cubicBezTo>
                    <a:pt x="220" y="1"/>
                    <a:pt x="30" y="130"/>
                    <a:pt x="30" y="388"/>
                  </a:cubicBezTo>
                  <a:lnTo>
                    <a:pt x="30" y="5495"/>
                  </a:lnTo>
                  <a:cubicBezTo>
                    <a:pt x="0" y="5707"/>
                    <a:pt x="182" y="5890"/>
                    <a:pt x="395" y="5890"/>
                  </a:cubicBezTo>
                  <a:cubicBezTo>
                    <a:pt x="608" y="5890"/>
                    <a:pt x="790" y="5707"/>
                    <a:pt x="790" y="5495"/>
                  </a:cubicBezTo>
                  <a:lnTo>
                    <a:pt x="790" y="388"/>
                  </a:lnTo>
                  <a:cubicBezTo>
                    <a:pt x="790" y="130"/>
                    <a:pt x="600" y="1"/>
                    <a:pt x="41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2" name="Google Shape;322;p17"/>
            <p:cNvSpPr/>
            <p:nvPr/>
          </p:nvSpPr>
          <p:spPr>
            <a:xfrm rot="-5400000">
              <a:off x="576619" y="2076100"/>
              <a:ext cx="25484" cy="196237"/>
            </a:xfrm>
            <a:custGeom>
              <a:avLst/>
              <a:gdLst/>
              <a:ahLst/>
              <a:cxnLst/>
              <a:rect l="l" t="t" r="r" b="b"/>
              <a:pathLst>
                <a:path w="761" h="5860" extrusionOk="0">
                  <a:moveTo>
                    <a:pt x="396" y="0"/>
                  </a:moveTo>
                  <a:cubicBezTo>
                    <a:pt x="183" y="0"/>
                    <a:pt x="1" y="152"/>
                    <a:pt x="1" y="365"/>
                  </a:cubicBezTo>
                  <a:lnTo>
                    <a:pt x="1" y="5472"/>
                  </a:lnTo>
                  <a:cubicBezTo>
                    <a:pt x="1" y="5730"/>
                    <a:pt x="191" y="5859"/>
                    <a:pt x="381" y="5859"/>
                  </a:cubicBezTo>
                  <a:cubicBezTo>
                    <a:pt x="570" y="5859"/>
                    <a:pt x="760" y="5730"/>
                    <a:pt x="760" y="5472"/>
                  </a:cubicBezTo>
                  <a:lnTo>
                    <a:pt x="760" y="365"/>
                  </a:lnTo>
                  <a:cubicBezTo>
                    <a:pt x="760" y="152"/>
                    <a:pt x="608" y="0"/>
                    <a:pt x="3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pic>
        <p:nvPicPr>
          <p:cNvPr id="323" name="Google Shape;323;p17" descr="Lightbulb"/>
          <p:cNvPicPr preferRelativeResize="0"/>
          <p:nvPr/>
        </p:nvPicPr>
        <p:blipFill rotWithShape="1">
          <a:blip r:embed="rId3">
            <a:alphaModFix/>
          </a:blip>
          <a:srcRect/>
          <a:stretch/>
        </p:blipFill>
        <p:spPr>
          <a:xfrm>
            <a:off x="10510278" y="205267"/>
            <a:ext cx="1219200" cy="1219200"/>
          </a:xfrm>
          <a:prstGeom prst="rect">
            <a:avLst/>
          </a:prstGeom>
          <a:noFill/>
          <a:ln>
            <a:noFill/>
          </a:ln>
        </p:spPr>
      </p:pic>
      <p:pic>
        <p:nvPicPr>
          <p:cNvPr id="324" name="Google Shape;324;p17" descr="Picture Frame"/>
          <p:cNvPicPr preferRelativeResize="0"/>
          <p:nvPr/>
        </p:nvPicPr>
        <p:blipFill rotWithShape="1">
          <a:blip r:embed="rId4">
            <a:alphaModFix/>
          </a:blip>
          <a:srcRect/>
          <a:stretch/>
        </p:blipFill>
        <p:spPr>
          <a:xfrm rot="1045239">
            <a:off x="513841" y="4685"/>
            <a:ext cx="780691" cy="2044564"/>
          </a:xfrm>
          <a:prstGeom prst="rect">
            <a:avLst/>
          </a:prstGeom>
          <a:noFill/>
          <a:ln>
            <a:noFill/>
          </a:ln>
        </p:spPr>
      </p:pic>
      <p:sp>
        <p:nvSpPr>
          <p:cNvPr id="325" name="Google Shape;325;p17"/>
          <p:cNvSpPr txBox="1"/>
          <p:nvPr/>
        </p:nvSpPr>
        <p:spPr>
          <a:xfrm>
            <a:off x="1242155" y="5110207"/>
            <a:ext cx="2670000" cy="5752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1">
                <a:solidFill>
                  <a:schemeClr val="accent1">
                    <a:lumMod val="50000"/>
                  </a:schemeClr>
                </a:solidFill>
                <a:sym typeface="Arial"/>
              </a:rPr>
              <a:t>Transdisciplinary Initiatives</a:t>
            </a:r>
            <a:endParaRPr>
              <a:solidFill>
                <a:schemeClr val="accent1">
                  <a:lumMod val="50000"/>
                </a:schemeClr>
              </a:solidFill>
            </a:endParaRPr>
          </a:p>
        </p:txBody>
      </p:sp>
      <p:sp>
        <p:nvSpPr>
          <p:cNvPr id="326" name="Google Shape;326;p17"/>
          <p:cNvSpPr txBox="1"/>
          <p:nvPr/>
        </p:nvSpPr>
        <p:spPr>
          <a:xfrm>
            <a:off x="4612623" y="4972081"/>
            <a:ext cx="2670000" cy="575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700"/>
              <a:buFont typeface="Montserrat"/>
              <a:buNone/>
            </a:pPr>
            <a:r>
              <a:rPr lang="en-US" sz="2000" b="1" i="0" u="none" strike="noStrike" cap="none">
                <a:solidFill>
                  <a:schemeClr val="accent1">
                    <a:lumMod val="50000"/>
                  </a:schemeClr>
                </a:solidFill>
                <a:sym typeface="Arial"/>
              </a:rPr>
              <a:t>Hackathon</a:t>
            </a:r>
            <a:endParaRPr>
              <a:solidFill>
                <a:schemeClr val="accent1">
                  <a:lumMod val="50000"/>
                </a:schemeClr>
              </a:solidFill>
            </a:endParaRPr>
          </a:p>
        </p:txBody>
      </p:sp>
      <p:sp>
        <p:nvSpPr>
          <p:cNvPr id="327" name="Google Shape;327;p17"/>
          <p:cNvSpPr txBox="1"/>
          <p:nvPr/>
        </p:nvSpPr>
        <p:spPr>
          <a:xfrm>
            <a:off x="8141602" y="5124135"/>
            <a:ext cx="3307604" cy="575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700"/>
              <a:buFont typeface="Montserrat"/>
              <a:buNone/>
            </a:pPr>
            <a:r>
              <a:rPr lang="en-US" sz="2000" b="1" i="0" u="none" strike="noStrike" cap="none">
                <a:solidFill>
                  <a:schemeClr val="accent1">
                    <a:lumMod val="50000"/>
                  </a:schemeClr>
                </a:solidFill>
                <a:latin typeface="Arial"/>
                <a:ea typeface="Arial"/>
                <a:cs typeface="Arial"/>
                <a:sym typeface="Arial"/>
              </a:rPr>
              <a:t>SDG-Related </a:t>
            </a:r>
            <a:br>
              <a:rPr lang="en-US" sz="2000" b="1" i="0" u="none" strike="noStrike" cap="none">
                <a:solidFill>
                  <a:schemeClr val="accent1">
                    <a:lumMod val="50000"/>
                  </a:schemeClr>
                </a:solidFill>
                <a:latin typeface="Arial"/>
                <a:ea typeface="Arial"/>
                <a:cs typeface="Arial"/>
                <a:sym typeface="Arial"/>
              </a:rPr>
            </a:br>
            <a:r>
              <a:rPr lang="en-US" sz="2000" b="1" i="0" u="none" strike="noStrike" cap="none">
                <a:solidFill>
                  <a:schemeClr val="accent1">
                    <a:lumMod val="50000"/>
                  </a:schemeClr>
                </a:solidFill>
                <a:sym typeface="Arial"/>
              </a:rPr>
              <a:t>Activities</a:t>
            </a:r>
            <a:endParaRPr>
              <a:solidFill>
                <a:schemeClr val="accent1">
                  <a:lumMod val="50000"/>
                </a:schemeClr>
              </a:solidFill>
            </a:endParaRPr>
          </a:p>
        </p:txBody>
      </p:sp>
      <p:cxnSp>
        <p:nvCxnSpPr>
          <p:cNvPr id="328" name="Google Shape;328;p17"/>
          <p:cNvCxnSpPr/>
          <p:nvPr/>
        </p:nvCxnSpPr>
        <p:spPr>
          <a:xfrm>
            <a:off x="6410731" y="3763830"/>
            <a:ext cx="2061239" cy="12336"/>
          </a:xfrm>
          <a:prstGeom prst="straightConnector1">
            <a:avLst/>
          </a:prstGeom>
          <a:noFill/>
          <a:ln w="28575" cap="flat" cmpd="sng">
            <a:solidFill>
              <a:schemeClr val="accent2"/>
            </a:solidFill>
            <a:prstDash val="solid"/>
            <a:round/>
            <a:headEnd type="none" w="sm" len="sm"/>
            <a:tailEnd type="none" w="sm" len="sm"/>
          </a:ln>
        </p:spPr>
      </p:cxnSp>
      <p:cxnSp>
        <p:nvCxnSpPr>
          <p:cNvPr id="329" name="Google Shape;329;p17"/>
          <p:cNvCxnSpPr/>
          <p:nvPr/>
        </p:nvCxnSpPr>
        <p:spPr>
          <a:xfrm>
            <a:off x="3877086" y="3774493"/>
            <a:ext cx="1213856" cy="0"/>
          </a:xfrm>
          <a:prstGeom prst="straightConnector1">
            <a:avLst/>
          </a:prstGeom>
          <a:noFill/>
          <a:ln w="28575" cap="flat" cmpd="sng">
            <a:solidFill>
              <a:schemeClr val="accent2"/>
            </a:solidFill>
            <a:prstDash val="solid"/>
            <a:round/>
            <a:headEnd type="none" w="sm" len="sm"/>
            <a:tailEnd type="none" w="sm" len="sm"/>
          </a:ln>
        </p:spPr>
      </p:cxnSp>
      <p:pic>
        <p:nvPicPr>
          <p:cNvPr id="330" name="Google Shape;330;p17" descr="Different Types of Technology and its Impact - XpertsTec"/>
          <p:cNvPicPr preferRelativeResize="0"/>
          <p:nvPr/>
        </p:nvPicPr>
        <p:blipFill rotWithShape="1">
          <a:blip r:embed="rId5">
            <a:alphaModFix/>
          </a:blip>
          <a:srcRect/>
          <a:stretch/>
        </p:blipFill>
        <p:spPr>
          <a:xfrm>
            <a:off x="758022" y="2509852"/>
            <a:ext cx="3411342" cy="2306821"/>
          </a:xfrm>
          <a:prstGeom prst="rect">
            <a:avLst/>
          </a:prstGeom>
          <a:noFill/>
          <a:ln>
            <a:noFill/>
          </a:ln>
        </p:spPr>
      </p:pic>
      <p:pic>
        <p:nvPicPr>
          <p:cNvPr id="331" name="Google Shape;331;p17"/>
          <p:cNvPicPr preferRelativeResize="0"/>
          <p:nvPr/>
        </p:nvPicPr>
        <p:blipFill rotWithShape="1">
          <a:blip r:embed="rId6">
            <a:alphaModFix/>
          </a:blip>
          <a:srcRect l="48351" t="17758" r="10717"/>
          <a:stretch/>
        </p:blipFill>
        <p:spPr>
          <a:xfrm>
            <a:off x="4839294" y="2597164"/>
            <a:ext cx="2215632" cy="2235184"/>
          </a:xfrm>
          <a:prstGeom prst="rect">
            <a:avLst/>
          </a:prstGeom>
          <a:noFill/>
          <a:ln>
            <a:noFill/>
          </a:ln>
        </p:spPr>
      </p:pic>
      <p:pic>
        <p:nvPicPr>
          <p:cNvPr id="332" name="Google Shape;332;p17" descr="SDGs 17 goals Official Square Traditional Chinese Version - REDAD®"/>
          <p:cNvPicPr preferRelativeResize="0"/>
          <p:nvPr/>
        </p:nvPicPr>
        <p:blipFill rotWithShape="1">
          <a:blip r:embed="rId7">
            <a:alphaModFix/>
          </a:blip>
          <a:srcRect t="19478" b="15500"/>
          <a:stretch/>
        </p:blipFill>
        <p:spPr>
          <a:xfrm>
            <a:off x="7816531" y="2599943"/>
            <a:ext cx="3611836" cy="2298166"/>
          </a:xfrm>
          <a:prstGeom prst="rect">
            <a:avLst/>
          </a:prstGeom>
          <a:noFill/>
          <a:ln>
            <a:noFill/>
          </a:ln>
        </p:spPr>
      </p:pic>
      <p:sp>
        <p:nvSpPr>
          <p:cNvPr id="333" name="Google Shape;333;p17"/>
          <p:cNvSpPr/>
          <p:nvPr/>
        </p:nvSpPr>
        <p:spPr>
          <a:xfrm>
            <a:off x="4818515" y="2599931"/>
            <a:ext cx="2236412" cy="2242385"/>
          </a:xfrm>
          <a:prstGeom prst="rect">
            <a:avLst/>
          </a:prstGeom>
          <a:noFill/>
          <a:ln w="28575" cap="flat" cmpd="sng">
            <a:solidFill>
              <a:schemeClr val="dk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4000" b="1">
              <a:solidFill>
                <a:schemeClr val="dk1"/>
              </a:solidFill>
              <a:latin typeface="Montserrat"/>
              <a:ea typeface="Montserrat"/>
              <a:cs typeface="Montserrat"/>
              <a:sym typeface="Montserrat"/>
            </a:endParaRPr>
          </a:p>
        </p:txBody>
      </p:sp>
      <p:sp>
        <p:nvSpPr>
          <p:cNvPr id="334" name="Google Shape;334;p17"/>
          <p:cNvSpPr/>
          <p:nvPr/>
        </p:nvSpPr>
        <p:spPr>
          <a:xfrm flipH="1">
            <a:off x="7816531" y="2599943"/>
            <a:ext cx="3632675" cy="2298165"/>
          </a:xfrm>
          <a:prstGeom prst="rect">
            <a:avLst/>
          </a:prstGeom>
          <a:noFill/>
          <a:ln w="28575" cap="flat" cmpd="sng">
            <a:solidFill>
              <a:schemeClr val="dk1"/>
            </a:solidFill>
            <a:prstDash val="solid"/>
            <a:miter lim="8000"/>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4000" b="1">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1C5A-7DF8-4B0C-852D-835DC2AD464E}"/>
              </a:ext>
            </a:extLst>
          </p:cNvPr>
          <p:cNvSpPr>
            <a:spLocks noGrp="1"/>
          </p:cNvSpPr>
          <p:nvPr>
            <p:ph type="title"/>
          </p:nvPr>
        </p:nvSpPr>
        <p:spPr>
          <a:xfrm>
            <a:off x="239228" y="113556"/>
            <a:ext cx="11729858" cy="566952"/>
          </a:xfrm>
        </p:spPr>
        <p:txBody>
          <a:bodyPr/>
          <a:lstStyle/>
          <a:p>
            <a:r>
              <a:rPr lang="en-US" sz="4800" dirty="0">
                <a:solidFill>
                  <a:schemeClr val="accent1">
                    <a:lumMod val="75000"/>
                  </a:schemeClr>
                </a:solidFill>
              </a:rPr>
              <a:t>Proposed PALAC Hackathon</a:t>
            </a:r>
            <a:endParaRPr lang="en-HK" sz="4800" dirty="0">
              <a:solidFill>
                <a:schemeClr val="accent1">
                  <a:lumMod val="75000"/>
                </a:schemeClr>
              </a:solidFill>
            </a:endParaRPr>
          </a:p>
        </p:txBody>
      </p:sp>
      <p:sp>
        <p:nvSpPr>
          <p:cNvPr id="3" name="Text Placeholder 2">
            <a:extLst>
              <a:ext uri="{FF2B5EF4-FFF2-40B4-BE49-F238E27FC236}">
                <a16:creationId xmlns:a16="http://schemas.microsoft.com/office/drawing/2014/main" id="{6EA53823-657E-4BAB-BCE0-DE910C36A375}"/>
              </a:ext>
            </a:extLst>
          </p:cNvPr>
          <p:cNvSpPr>
            <a:spLocks noGrp="1"/>
          </p:cNvSpPr>
          <p:nvPr>
            <p:ph type="body" idx="1"/>
          </p:nvPr>
        </p:nvSpPr>
        <p:spPr>
          <a:xfrm>
            <a:off x="239228" y="801737"/>
            <a:ext cx="11952772" cy="4608719"/>
          </a:xfrm>
        </p:spPr>
        <p:txBody>
          <a:bodyPr/>
          <a:lstStyle/>
          <a:p>
            <a:pPr marL="685800" indent="-457200">
              <a:buFont typeface="Arial" panose="020B0604020202020204" pitchFamily="34" charset="0"/>
              <a:buChar char="•"/>
            </a:pPr>
            <a:r>
              <a:rPr lang="en-US" dirty="0"/>
              <a:t>Hands-on development of practical innovations for real challenges under selected SDG(s) over a weekend</a:t>
            </a:r>
          </a:p>
          <a:p>
            <a:pPr marL="685800" indent="-457200">
              <a:buFont typeface="Arial" panose="020B0604020202020204" pitchFamily="34" charset="0"/>
              <a:buChar char="•"/>
            </a:pPr>
            <a:r>
              <a:rPr lang="en-US" dirty="0"/>
              <a:t>Students form Innovation Teams comprised of at least 2 PALAC Member institutions</a:t>
            </a:r>
          </a:p>
          <a:p>
            <a:pPr marL="685800" indent="-457200">
              <a:buFont typeface="Arial" panose="020B0604020202020204" pitchFamily="34" charset="0"/>
              <a:buChar char="•"/>
            </a:pPr>
            <a:r>
              <a:rPr lang="en-US" dirty="0"/>
              <a:t>Coverage:</a:t>
            </a:r>
          </a:p>
          <a:p>
            <a:pPr marL="1143000" lvl="1" indent="-457200">
              <a:buFont typeface="Arial" panose="020B0604020202020204" pitchFamily="34" charset="0"/>
              <a:buChar char="•"/>
            </a:pPr>
            <a:r>
              <a:rPr lang="en-US" dirty="0"/>
              <a:t>Innovation bootcamp – covering SDGs, design thinking, pitching, team formation</a:t>
            </a:r>
          </a:p>
          <a:p>
            <a:pPr marL="1143000" lvl="1" indent="-457200">
              <a:buFont typeface="Arial" panose="020B0604020202020204" pitchFamily="34" charset="0"/>
              <a:buChar char="•"/>
            </a:pPr>
            <a:r>
              <a:rPr lang="en-US" dirty="0"/>
              <a:t>Brainstorming and ideas generation</a:t>
            </a:r>
          </a:p>
          <a:p>
            <a:pPr marL="1143000" lvl="1" indent="-457200">
              <a:buFont typeface="Arial" panose="020B0604020202020204" pitchFamily="34" charset="0"/>
              <a:buChar char="•"/>
            </a:pPr>
            <a:r>
              <a:rPr lang="en-US" dirty="0"/>
              <a:t>Solution development – creation of poster, 3-minute video (24 hours)</a:t>
            </a:r>
          </a:p>
          <a:p>
            <a:pPr marL="1143000" lvl="1" indent="-457200">
              <a:buFont typeface="Arial" panose="020B0604020202020204" pitchFamily="34" charset="0"/>
              <a:buChar char="•"/>
            </a:pPr>
            <a:r>
              <a:rPr lang="en-US" dirty="0"/>
              <a:t>Competition and awards</a:t>
            </a:r>
          </a:p>
          <a:p>
            <a:pPr marL="685800" indent="-457200">
              <a:buFont typeface="Arial" panose="020B0604020202020204" pitchFamily="34" charset="0"/>
              <a:buChar char="•"/>
            </a:pPr>
            <a:r>
              <a:rPr lang="en-US" dirty="0"/>
              <a:t>Members contribute SDG challenges, courses for </a:t>
            </a:r>
            <a:r>
              <a:rPr lang="en-US"/>
              <a:t>the bootcamp, </a:t>
            </a:r>
            <a:r>
              <a:rPr lang="en-US" dirty="0"/>
              <a:t>facilitators, mentors and judges</a:t>
            </a:r>
            <a:endParaRPr lang="en-HK" dirty="0"/>
          </a:p>
        </p:txBody>
      </p:sp>
      <p:sp>
        <p:nvSpPr>
          <p:cNvPr id="4" name="Slide Number Placeholder 3">
            <a:extLst>
              <a:ext uri="{FF2B5EF4-FFF2-40B4-BE49-F238E27FC236}">
                <a16:creationId xmlns:a16="http://schemas.microsoft.com/office/drawing/2014/main" id="{D9650DC9-A56D-4F7C-BEFB-D050E65AFB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1819792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9"/>
          <p:cNvSpPr txBox="1">
            <a:spLocks noGrp="1"/>
          </p:cNvSpPr>
          <p:nvPr>
            <p:ph type="title"/>
          </p:nvPr>
        </p:nvSpPr>
        <p:spPr>
          <a:xfrm>
            <a:off x="239229" y="3762796"/>
            <a:ext cx="8536281" cy="239296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77C8E"/>
              </a:buClr>
              <a:buSzPts val="5500"/>
              <a:buFont typeface="Arial"/>
              <a:buNone/>
            </a:pPr>
            <a:r>
              <a:rPr lang="en-US"/>
              <a:t>THANK YOU</a:t>
            </a:r>
            <a:endParaRPr/>
          </a:p>
        </p:txBody>
      </p:sp>
      <p:sp>
        <p:nvSpPr>
          <p:cNvPr id="362" name="Google Shape;362;p19"/>
          <p:cNvSpPr txBox="1">
            <a:spLocks noGrp="1"/>
          </p:cNvSpPr>
          <p:nvPr>
            <p:ph type="sldNum" idx="12"/>
          </p:nvPr>
        </p:nvSpPr>
        <p:spPr>
          <a:xfrm>
            <a:off x="9209570" y="234785"/>
            <a:ext cx="27432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190314DC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201" y="3953777"/>
            <a:ext cx="4530565" cy="28844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330" y="1005829"/>
            <a:ext cx="4538314" cy="2983338"/>
          </a:xfrm>
          <a:prstGeom prst="rect">
            <a:avLst/>
          </a:prstGeom>
        </p:spPr>
      </p:pic>
      <p:sp>
        <p:nvSpPr>
          <p:cNvPr id="4098" name="Rectangle 2"/>
          <p:cNvSpPr>
            <a:spLocks noGrp="1" noChangeArrowheads="1"/>
          </p:cNvSpPr>
          <p:nvPr>
            <p:ph type="ctrTitle"/>
          </p:nvPr>
        </p:nvSpPr>
        <p:spPr>
          <a:xfrm>
            <a:off x="1919288" y="3429001"/>
            <a:ext cx="8674340" cy="2245678"/>
          </a:xfrm>
        </p:spPr>
        <p:txBody>
          <a:bodyPr/>
          <a:lstStyle/>
          <a:p>
            <a:pPr>
              <a:lnSpc>
                <a:spcPct val="120000"/>
              </a:lnSpc>
              <a:buClr>
                <a:schemeClr val="tx1"/>
              </a:buClr>
              <a:tabLst>
                <a:tab pos="381000" algn="l"/>
                <a:tab pos="762000" algn="l"/>
              </a:tabLst>
            </a:pPr>
            <a:r>
              <a:rPr lang="en-US" altLang="zh-TW" sz="3600" b="1" dirty="0">
                <a:solidFill>
                  <a:srgbClr val="FF9900"/>
                </a:solidFill>
                <a:latin typeface="Helvetica" panose="020B0604020202020204" pitchFamily="34" charset="0"/>
                <a:sym typeface="ZapfDingbats" pitchFamily="82" charset="2"/>
              </a:rPr>
              <a:t> </a:t>
            </a:r>
            <a:endParaRPr lang="en-US" altLang="zh-TW" sz="2900" b="1" dirty="0">
              <a:solidFill>
                <a:schemeClr val="accent2"/>
              </a:solidFill>
              <a:latin typeface="Helvetica" panose="020B0604020202020204" pitchFamily="34" charset="0"/>
            </a:endParaRPr>
          </a:p>
        </p:txBody>
      </p:sp>
      <p:sp>
        <p:nvSpPr>
          <p:cNvPr id="4100" name="Rectangle 5"/>
          <p:cNvSpPr>
            <a:spLocks noChangeArrowheads="1"/>
          </p:cNvSpPr>
          <p:nvPr/>
        </p:nvSpPr>
        <p:spPr bwMode="auto">
          <a:xfrm>
            <a:off x="1919288" y="188913"/>
            <a:ext cx="7772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kumimoji="0" lang="en-US" altLang="zh-HK" sz="2800" b="1">
              <a:solidFill>
                <a:srgbClr val="FF0000"/>
              </a:solidFill>
              <a:cs typeface="Arial" panose="020B0604020202020204" pitchFamily="34" charset="0"/>
            </a:endParaRPr>
          </a:p>
        </p:txBody>
      </p:sp>
      <p:sp>
        <p:nvSpPr>
          <p:cNvPr id="4102" name="Rectangle 7"/>
          <p:cNvSpPr>
            <a:spLocks noChangeArrowheads="1"/>
          </p:cNvSpPr>
          <p:nvPr/>
        </p:nvSpPr>
        <p:spPr bwMode="auto">
          <a:xfrm>
            <a:off x="5805489" y="1773238"/>
            <a:ext cx="4332055" cy="49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4638" indent="-274638" eaLnBrk="0" hangingPunct="0">
              <a:spcBef>
                <a:spcPct val="20000"/>
              </a:spcBef>
              <a:buChar char="•"/>
              <a:tabLst>
                <a:tab pos="274638" algn="l"/>
              </a:tabLst>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tabLst>
                <a:tab pos="274638" algn="l"/>
              </a:tabLst>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tabLst>
                <a:tab pos="274638" algn="l"/>
              </a:tabLst>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tabLst>
                <a:tab pos="274638" algn="l"/>
              </a:tabLst>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tabLst>
                <a:tab pos="274638" algn="l"/>
              </a:tabLst>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tabLst>
                <a:tab pos="274638" algn="l"/>
              </a:tabLst>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
              </a:spcBef>
              <a:spcAft>
                <a:spcPct val="5000"/>
              </a:spcAft>
            </a:pPr>
            <a:endParaRPr kumimoji="0" lang="en-US" altLang="zh-HK" sz="2400">
              <a:solidFill>
                <a:srgbClr val="000000"/>
              </a:solidFill>
              <a:cs typeface="Arial" panose="020B0604020202020204" pitchFamily="34" charset="0"/>
            </a:endParaRPr>
          </a:p>
        </p:txBody>
      </p:sp>
      <p:sp>
        <p:nvSpPr>
          <p:cNvPr id="9" name="矩形 4"/>
          <p:cNvSpPr>
            <a:spLocks noChangeArrowheads="1"/>
          </p:cNvSpPr>
          <p:nvPr/>
        </p:nvSpPr>
        <p:spPr bwMode="auto">
          <a:xfrm>
            <a:off x="2031536" y="44625"/>
            <a:ext cx="69447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6000" dirty="0">
                <a:solidFill>
                  <a:srgbClr val="0000FF"/>
                </a:solidFill>
                <a:latin typeface="Calibri" charset="0"/>
                <a:ea typeface="Calibri" charset="0"/>
                <a:cs typeface="Calibri" charset="0"/>
              </a:rPr>
              <a:t>Campuses</a:t>
            </a:r>
            <a:endParaRPr lang="zh-TW" altLang="en-US" sz="6000" dirty="0">
              <a:solidFill>
                <a:srgbClr val="0000FF"/>
              </a:solidFill>
              <a:latin typeface="Calibri" charset="0"/>
              <a:ea typeface="Calibri" charset="0"/>
              <a:cs typeface="Calibri" charset="0"/>
            </a:endParaRP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355" y="1004288"/>
            <a:ext cx="4542378" cy="2974981"/>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3201" y="1024328"/>
            <a:ext cx="4519380" cy="2956482"/>
          </a:xfrm>
          <a:prstGeom prst="rect">
            <a:avLst/>
          </a:prstGeom>
        </p:spPr>
      </p:pic>
      <p:pic>
        <p:nvPicPr>
          <p:cNvPr id="7" name="圖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6355" y="3986139"/>
            <a:ext cx="4480177" cy="2871861"/>
          </a:xfrm>
          <a:prstGeom prst="rect">
            <a:avLst/>
          </a:prstGeom>
        </p:spPr>
      </p:pic>
      <p:sp>
        <p:nvSpPr>
          <p:cNvPr id="8" name="文字方塊 7"/>
          <p:cNvSpPr txBox="1"/>
          <p:nvPr/>
        </p:nvSpPr>
        <p:spPr>
          <a:xfrm>
            <a:off x="3222170" y="1114715"/>
            <a:ext cx="1906467" cy="461665"/>
          </a:xfrm>
          <a:prstGeom prst="rect">
            <a:avLst/>
          </a:prstGeom>
          <a:noFill/>
        </p:spPr>
        <p:txBody>
          <a:bodyPr wrap="square" rtlCol="0">
            <a:spAutoFit/>
          </a:bodyPr>
          <a:lstStyle/>
          <a:p>
            <a:r>
              <a:rPr lang="en-US" altLang="zh-TW" sz="2400" dirty="0">
                <a:solidFill>
                  <a:srgbClr val="002060"/>
                </a:solidFill>
                <a:latin typeface="Calibri" panose="020F0502020204030204" pitchFamily="34" charset="0"/>
              </a:rPr>
              <a:t>Main Campus</a:t>
            </a:r>
            <a:endParaRPr lang="zh-TW" altLang="en-US" sz="2400" dirty="0">
              <a:solidFill>
                <a:srgbClr val="002060"/>
              </a:solidFill>
              <a:latin typeface="Calibri" panose="020F0502020204030204" pitchFamily="34" charset="0"/>
            </a:endParaRPr>
          </a:p>
        </p:txBody>
      </p:sp>
      <p:sp>
        <p:nvSpPr>
          <p:cNvPr id="11" name="文字方塊 10"/>
          <p:cNvSpPr txBox="1"/>
          <p:nvPr/>
        </p:nvSpPr>
        <p:spPr>
          <a:xfrm>
            <a:off x="6673724" y="4118067"/>
            <a:ext cx="2866119" cy="430887"/>
          </a:xfrm>
          <a:prstGeom prst="rect">
            <a:avLst/>
          </a:prstGeom>
          <a:noFill/>
        </p:spPr>
        <p:txBody>
          <a:bodyPr wrap="square" rtlCol="0">
            <a:spAutoFit/>
          </a:bodyPr>
          <a:lstStyle/>
          <a:p>
            <a:r>
              <a:rPr lang="en-US" altLang="zh-TW" sz="2200" dirty="0">
                <a:solidFill>
                  <a:srgbClr val="003300"/>
                </a:solidFill>
                <a:latin typeface="Calibri" panose="020F0502020204030204" pitchFamily="34" charset="0"/>
              </a:rPr>
              <a:t>UIC, Zhuhai Mainland</a:t>
            </a:r>
            <a:r>
              <a:rPr lang="en-US" altLang="zh-TW" dirty="0">
                <a:solidFill>
                  <a:srgbClr val="003300"/>
                </a:solidFill>
                <a:latin typeface="Calibri" panose="020F0502020204030204" pitchFamily="34" charset="0"/>
              </a:rPr>
              <a:t> </a:t>
            </a:r>
            <a:endParaRPr lang="zh-TW" altLang="en-US" dirty="0">
              <a:solidFill>
                <a:srgbClr val="003300"/>
              </a:solidFill>
              <a:latin typeface="Calibri" panose="020F0502020204030204" pitchFamily="34" charset="0"/>
            </a:endParaRPr>
          </a:p>
        </p:txBody>
      </p:sp>
      <p:sp>
        <p:nvSpPr>
          <p:cNvPr id="12" name="文字方塊 11"/>
          <p:cNvSpPr txBox="1"/>
          <p:nvPr/>
        </p:nvSpPr>
        <p:spPr>
          <a:xfrm>
            <a:off x="2815708" y="4154027"/>
            <a:ext cx="3325254" cy="707886"/>
          </a:xfrm>
          <a:prstGeom prst="rect">
            <a:avLst/>
          </a:prstGeom>
          <a:noFill/>
        </p:spPr>
        <p:txBody>
          <a:bodyPr wrap="square" rtlCol="0">
            <a:spAutoFit/>
          </a:bodyPr>
          <a:lstStyle/>
          <a:p>
            <a:pPr algn="r"/>
            <a:r>
              <a:rPr lang="en-US" altLang="zh-TW" sz="2000" dirty="0">
                <a:solidFill>
                  <a:srgbClr val="FFFF00"/>
                </a:solidFill>
                <a:latin typeface="Calibri" panose="020F0502020204030204" pitchFamily="34" charset="0"/>
              </a:rPr>
              <a:t>School of </a:t>
            </a:r>
          </a:p>
          <a:p>
            <a:pPr algn="r"/>
            <a:r>
              <a:rPr lang="en-US" altLang="zh-TW" sz="2000" dirty="0">
                <a:solidFill>
                  <a:srgbClr val="FFFF00"/>
                </a:solidFill>
                <a:latin typeface="Calibri" panose="020F0502020204030204" pitchFamily="34" charset="0"/>
              </a:rPr>
              <a:t>Continuing Education</a:t>
            </a:r>
            <a:endParaRPr lang="zh-TW" altLang="en-US" sz="2000" dirty="0">
              <a:solidFill>
                <a:srgbClr val="FFFF00"/>
              </a:solidFill>
              <a:latin typeface="Calibri" panose="020F0502020204030204" pitchFamily="34" charset="0"/>
            </a:endParaRPr>
          </a:p>
        </p:txBody>
      </p:sp>
      <p:sp>
        <p:nvSpPr>
          <p:cNvPr id="10" name="文字方塊 9"/>
          <p:cNvSpPr txBox="1"/>
          <p:nvPr/>
        </p:nvSpPr>
        <p:spPr>
          <a:xfrm>
            <a:off x="8415718" y="3469837"/>
            <a:ext cx="2551939" cy="400110"/>
          </a:xfrm>
          <a:prstGeom prst="rect">
            <a:avLst/>
          </a:prstGeom>
          <a:noFill/>
        </p:spPr>
        <p:txBody>
          <a:bodyPr wrap="square" rtlCol="0">
            <a:spAutoFit/>
          </a:bodyPr>
          <a:lstStyle/>
          <a:p>
            <a:r>
              <a:rPr lang="en-US" altLang="zh-TW" sz="2000" dirty="0">
                <a:solidFill>
                  <a:srgbClr val="FFFF00"/>
                </a:solidFill>
                <a:latin typeface="Calibri" panose="020F0502020204030204" pitchFamily="34" charset="0"/>
              </a:rPr>
              <a:t>Visual Arts Campus</a:t>
            </a:r>
            <a:endParaRPr lang="zh-TW" altLang="en-US" sz="2000" dirty="0">
              <a:solidFill>
                <a:srgbClr val="FFFF00"/>
              </a:solidFill>
              <a:latin typeface="Calibri" panose="020F0502020204030204" pitchFamily="34" charset="0"/>
            </a:endParaRPr>
          </a:p>
        </p:txBody>
      </p:sp>
    </p:spTree>
    <p:extLst>
      <p:ext uri="{BB962C8B-B14F-4D97-AF65-F5344CB8AC3E}">
        <p14:creationId xmlns:p14="http://schemas.microsoft.com/office/powerpoint/2010/main" val="5214167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64EDFE-4DA2-4A93-A8B0-E637DD494E59}" type="slidenum">
              <a:rPr lang="en-US" altLang="zh-TW" smtClean="0"/>
              <a:pPr/>
              <a:t>4</a:t>
            </a:fld>
            <a:endParaRPr lang="en-US" altLang="zh-TW"/>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flipH="1">
            <a:off x="7828156" y="4079053"/>
            <a:ext cx="3813717" cy="1877437"/>
          </a:xfrm>
          <a:prstGeom prst="rect">
            <a:avLst/>
          </a:prstGeom>
          <a:noFill/>
        </p:spPr>
        <p:txBody>
          <a:bodyPr wrap="square" rtlCol="0">
            <a:spAutoFit/>
          </a:bodyPr>
          <a:lstStyle/>
          <a:p>
            <a:pPr algn="r"/>
            <a:r>
              <a:rPr lang="en-HK" sz="4600" dirty="0">
                <a:solidFill>
                  <a:srgbClr val="FFC000"/>
                </a:solidFill>
              </a:rPr>
              <a:t>Strategic Plan</a:t>
            </a:r>
          </a:p>
          <a:p>
            <a:pPr algn="r"/>
            <a:r>
              <a:rPr lang="en-HK" sz="4200" dirty="0">
                <a:solidFill>
                  <a:srgbClr val="FFC000"/>
                </a:solidFill>
              </a:rPr>
              <a:t>2018 - 2028</a:t>
            </a:r>
          </a:p>
          <a:p>
            <a:pPr algn="r"/>
            <a:r>
              <a:rPr lang="en-HK" sz="2400" dirty="0">
                <a:solidFill>
                  <a:srgbClr val="FFC000"/>
                </a:solidFill>
              </a:rPr>
              <a:t>Climb High Gaze Far</a:t>
            </a:r>
            <a:endParaRPr lang="en-US" sz="2400" dirty="0">
              <a:solidFill>
                <a:srgbClr val="FFC000"/>
              </a:solidFill>
            </a:endParaRPr>
          </a:p>
        </p:txBody>
      </p:sp>
    </p:spTree>
    <p:extLst>
      <p:ext uri="{BB962C8B-B14F-4D97-AF65-F5344CB8AC3E}">
        <p14:creationId xmlns:p14="http://schemas.microsoft.com/office/powerpoint/2010/main" val="164446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B7D3D3-F626-81AA-BEF9-82FA5F791751}"/>
              </a:ext>
            </a:extLst>
          </p:cNvPr>
          <p:cNvSpPr/>
          <p:nvPr/>
        </p:nvSpPr>
        <p:spPr>
          <a:xfrm>
            <a:off x="0" y="0"/>
            <a:ext cx="12192000" cy="6858000"/>
          </a:xfrm>
          <a:prstGeom prst="rect">
            <a:avLst/>
          </a:prstGeom>
          <a:solidFill>
            <a:srgbClr val="409E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9" y="-27384"/>
            <a:ext cx="9159433" cy="6885384"/>
          </a:xfrm>
          <a:prstGeom prst="rect">
            <a:avLst/>
          </a:prstGeom>
        </p:spPr>
      </p:pic>
      <p:sp>
        <p:nvSpPr>
          <p:cNvPr id="5" name="object 5"/>
          <p:cNvSpPr txBox="1"/>
          <p:nvPr/>
        </p:nvSpPr>
        <p:spPr>
          <a:xfrm>
            <a:off x="5591944" y="778346"/>
            <a:ext cx="4752528" cy="3154710"/>
          </a:xfrm>
          <a:prstGeom prst="rect">
            <a:avLst/>
          </a:prstGeom>
        </p:spPr>
        <p:txBody>
          <a:bodyPr vert="horz" wrap="square" lIns="0" tIns="0" rIns="0" bIns="0" rtlCol="0">
            <a:spAutoFit/>
          </a:bodyPr>
          <a:lstStyle/>
          <a:p>
            <a:pPr marL="6386"/>
            <a:r>
              <a:rPr sz="4400" spc="-17" dirty="0">
                <a:solidFill>
                  <a:srgbClr val="FFFFFF"/>
                </a:solidFill>
                <a:effectLst>
                  <a:outerShdw blurRad="50800" dist="76200" dir="2700000" algn="tl" rotWithShape="0">
                    <a:prstClr val="black">
                      <a:alpha val="40000"/>
                    </a:prstClr>
                  </a:outerShdw>
                </a:effectLst>
                <a:latin typeface="Calibri" charset="0"/>
                <a:ea typeface="Calibri" charset="0"/>
                <a:cs typeface="Calibri" charset="0"/>
              </a:rPr>
              <a:t>V</a:t>
            </a:r>
            <a:r>
              <a:rPr lang="en-US" sz="4400" spc="-17" dirty="0">
                <a:solidFill>
                  <a:srgbClr val="FFFFFF"/>
                </a:solidFill>
                <a:effectLst>
                  <a:outerShdw blurRad="50800" dist="76200" dir="2700000" algn="tl" rotWithShape="0">
                    <a:prstClr val="black">
                      <a:alpha val="40000"/>
                    </a:prstClr>
                  </a:outerShdw>
                </a:effectLst>
                <a:latin typeface="Calibri" charset="0"/>
                <a:ea typeface="Calibri" charset="0"/>
                <a:cs typeface="Calibri" charset="0"/>
              </a:rPr>
              <a:t>ision</a:t>
            </a:r>
            <a:endParaRPr sz="4400" dirty="0">
              <a:effectLst>
                <a:outerShdw blurRad="50800" dist="76200" dir="2700000" algn="tl" rotWithShape="0">
                  <a:prstClr val="black">
                    <a:alpha val="40000"/>
                  </a:prstClr>
                </a:outerShdw>
              </a:effectLst>
              <a:latin typeface="Calibri" charset="0"/>
              <a:ea typeface="Calibri" charset="0"/>
              <a:cs typeface="Calibri" charset="0"/>
            </a:endParaRPr>
          </a:p>
          <a:p>
            <a:pPr marL="24266" marR="2555">
              <a:lnSpc>
                <a:spcPct val="150000"/>
              </a:lnSpc>
              <a:spcBef>
                <a:spcPts val="569"/>
              </a:spcBef>
            </a:pPr>
            <a:r>
              <a:rPr sz="2600" spc="-123" dirty="0">
                <a:solidFill>
                  <a:srgbClr val="002060"/>
                </a:solidFill>
                <a:effectLst>
                  <a:outerShdw blurRad="50800" dist="76200" dir="2700000" algn="tl" rotWithShape="0">
                    <a:prstClr val="black">
                      <a:alpha val="40000"/>
                    </a:prstClr>
                  </a:outerShdw>
                </a:effectLst>
                <a:latin typeface="Calibri" charset="0"/>
                <a:ea typeface="Calibri" charset="0"/>
                <a:cs typeface="Calibri" charset="0"/>
              </a:rPr>
              <a:t>T</a:t>
            </a:r>
            <a:r>
              <a:rPr sz="2600" dirty="0">
                <a:solidFill>
                  <a:srgbClr val="002060"/>
                </a:solidFill>
                <a:effectLst>
                  <a:outerShdw blurRad="50800" dist="76200" dir="2700000" algn="tl" rotWithShape="0">
                    <a:prstClr val="black">
                      <a:alpha val="40000"/>
                    </a:prstClr>
                  </a:outerShdw>
                </a:effectLst>
                <a:latin typeface="Calibri" charset="0"/>
                <a:ea typeface="Calibri" charset="0"/>
                <a:cs typeface="Calibri" charset="0"/>
              </a:rPr>
              <a:t>o be a leading liberal arts University in Asia for the world delivering academic excellence in a caring, c</a:t>
            </a:r>
            <a:r>
              <a:rPr sz="2600" spc="-20" dirty="0">
                <a:solidFill>
                  <a:srgbClr val="002060"/>
                </a:solidFill>
                <a:effectLst>
                  <a:outerShdw blurRad="50800" dist="76200" dir="2700000" algn="tl" rotWithShape="0">
                    <a:prstClr val="black">
                      <a:alpha val="40000"/>
                    </a:prstClr>
                  </a:outerShdw>
                </a:effectLst>
                <a:latin typeface="Calibri" charset="0"/>
                <a:ea typeface="Calibri" charset="0"/>
                <a:cs typeface="Calibri" charset="0"/>
              </a:rPr>
              <a:t>r</a:t>
            </a:r>
            <a:r>
              <a:rPr sz="2600" dirty="0">
                <a:solidFill>
                  <a:srgbClr val="002060"/>
                </a:solidFill>
                <a:effectLst>
                  <a:outerShdw blurRad="50800" dist="76200" dir="2700000" algn="tl" rotWithShape="0">
                    <a:prstClr val="black">
                      <a:alpha val="40000"/>
                    </a:prstClr>
                  </a:outerShdw>
                </a:effectLst>
                <a:latin typeface="Calibri" charset="0"/>
                <a:ea typeface="Calibri" charset="0"/>
                <a:cs typeface="Calibri" charset="0"/>
              </a:rPr>
              <a:t>eative and global cultu</a:t>
            </a:r>
            <a:r>
              <a:rPr sz="2600" spc="-20" dirty="0">
                <a:solidFill>
                  <a:srgbClr val="002060"/>
                </a:solidFill>
                <a:effectLst>
                  <a:outerShdw blurRad="50800" dist="76200" dir="2700000" algn="tl" rotWithShape="0">
                    <a:prstClr val="black">
                      <a:alpha val="40000"/>
                    </a:prstClr>
                  </a:outerShdw>
                </a:effectLst>
                <a:latin typeface="Calibri" charset="0"/>
                <a:ea typeface="Calibri" charset="0"/>
                <a:cs typeface="Calibri" charset="0"/>
              </a:rPr>
              <a:t>r</a:t>
            </a:r>
            <a:r>
              <a:rPr sz="2600" dirty="0">
                <a:solidFill>
                  <a:srgbClr val="002060"/>
                </a:solidFill>
                <a:effectLst>
                  <a:outerShdw blurRad="50800" dist="76200" dir="2700000" algn="tl" rotWithShape="0">
                    <a:prstClr val="black">
                      <a:alpha val="40000"/>
                    </a:prstClr>
                  </a:outerShdw>
                </a:effectLst>
                <a:latin typeface="Calibri" charset="0"/>
                <a:ea typeface="Calibri" charset="0"/>
                <a:cs typeface="Calibri" charset="0"/>
              </a:rPr>
              <a:t>e.</a:t>
            </a:r>
          </a:p>
        </p:txBody>
      </p:sp>
      <p:sp>
        <p:nvSpPr>
          <p:cNvPr id="9" name="object 9"/>
          <p:cNvSpPr txBox="1"/>
          <p:nvPr/>
        </p:nvSpPr>
        <p:spPr>
          <a:xfrm>
            <a:off x="2207568" y="2052345"/>
            <a:ext cx="3438722" cy="1436291"/>
          </a:xfrm>
          <a:prstGeom prst="rect">
            <a:avLst/>
          </a:prstGeom>
        </p:spPr>
        <p:txBody>
          <a:bodyPr vert="horz" wrap="square" lIns="0" tIns="0" rIns="0" bIns="0" rtlCol="0">
            <a:spAutoFit/>
          </a:bodyPr>
          <a:lstStyle/>
          <a:p>
            <a:pPr marL="6386">
              <a:lnSpc>
                <a:spcPts val="3072"/>
              </a:lnSpc>
            </a:pPr>
            <a:r>
              <a:rPr sz="2891" spc="-103" dirty="0">
                <a:solidFill>
                  <a:srgbClr val="FFE3F2"/>
                </a:solidFill>
                <a:latin typeface="Times New Roman"/>
                <a:cs typeface="Times New Roman"/>
              </a:rPr>
              <a:t>Caring</a:t>
            </a:r>
            <a:endParaRPr lang="en-US" sz="2891" spc="-103" dirty="0">
              <a:solidFill>
                <a:srgbClr val="FFE3F2"/>
              </a:solidFill>
              <a:latin typeface="Times New Roman"/>
              <a:cs typeface="Times New Roman"/>
            </a:endParaRPr>
          </a:p>
          <a:p>
            <a:pPr marL="6386">
              <a:lnSpc>
                <a:spcPts val="3072"/>
              </a:lnSpc>
            </a:pPr>
            <a:endParaRPr sz="2891" dirty="0">
              <a:solidFill>
                <a:schemeClr val="bg1">
                  <a:lumMod val="95000"/>
                </a:schemeClr>
              </a:solidFill>
              <a:latin typeface="Times New Roman"/>
              <a:cs typeface="Times New Roman"/>
            </a:endParaRPr>
          </a:p>
          <a:p>
            <a:pPr marL="528725">
              <a:lnSpc>
                <a:spcPts val="4973"/>
              </a:lnSpc>
            </a:pPr>
            <a:r>
              <a:rPr sz="4475" spc="-744" dirty="0">
                <a:solidFill>
                  <a:srgbClr val="FCF7BD"/>
                </a:solidFill>
                <a:latin typeface="Times New Roman"/>
                <a:cs typeface="Times New Roman"/>
              </a:rPr>
              <a:t>C</a:t>
            </a:r>
            <a:r>
              <a:rPr lang="en-US" sz="4475" spc="-744" dirty="0">
                <a:solidFill>
                  <a:srgbClr val="FCF7BD"/>
                </a:solidFill>
                <a:latin typeface="Times New Roman"/>
                <a:cs typeface="Times New Roman"/>
              </a:rPr>
              <a:t> </a:t>
            </a:r>
            <a:r>
              <a:rPr sz="4475" spc="-307" dirty="0">
                <a:solidFill>
                  <a:srgbClr val="FCF7BD"/>
                </a:solidFill>
                <a:latin typeface="Times New Roman"/>
                <a:cs typeface="Times New Roman"/>
              </a:rPr>
              <a:t>r</a:t>
            </a:r>
            <a:r>
              <a:rPr sz="4475" spc="179" dirty="0">
                <a:solidFill>
                  <a:srgbClr val="FCF7BD"/>
                </a:solidFill>
                <a:latin typeface="Times New Roman"/>
                <a:cs typeface="Times New Roman"/>
              </a:rPr>
              <a:t>ea</a:t>
            </a:r>
            <a:r>
              <a:rPr sz="4475" spc="41" dirty="0">
                <a:solidFill>
                  <a:srgbClr val="FCF7BD"/>
                </a:solidFill>
                <a:latin typeface="Times New Roman"/>
                <a:cs typeface="Times New Roman"/>
              </a:rPr>
              <a:t>ti</a:t>
            </a:r>
            <a:r>
              <a:rPr sz="4475" spc="15" dirty="0">
                <a:solidFill>
                  <a:srgbClr val="FCF7BD"/>
                </a:solidFill>
                <a:latin typeface="Times New Roman"/>
                <a:cs typeface="Times New Roman"/>
              </a:rPr>
              <a:t>v</a:t>
            </a:r>
            <a:r>
              <a:rPr sz="4475" spc="297" dirty="0">
                <a:solidFill>
                  <a:srgbClr val="FCF7BD"/>
                </a:solidFill>
                <a:latin typeface="Times New Roman"/>
                <a:cs typeface="Times New Roman"/>
              </a:rPr>
              <a:t>e</a:t>
            </a:r>
            <a:endParaRPr sz="4475" dirty="0">
              <a:solidFill>
                <a:srgbClr val="FCF7BD"/>
              </a:solidFill>
              <a:latin typeface="Times New Roman"/>
              <a:cs typeface="Times New Roman"/>
            </a:endParaRPr>
          </a:p>
        </p:txBody>
      </p:sp>
      <p:sp>
        <p:nvSpPr>
          <p:cNvPr id="10" name="object 10"/>
          <p:cNvSpPr txBox="1"/>
          <p:nvPr/>
        </p:nvSpPr>
        <p:spPr>
          <a:xfrm>
            <a:off x="3457935" y="1631231"/>
            <a:ext cx="1783747" cy="584327"/>
          </a:xfrm>
          <a:prstGeom prst="rect">
            <a:avLst/>
          </a:prstGeom>
        </p:spPr>
        <p:txBody>
          <a:bodyPr vert="horz" wrap="square" lIns="0" tIns="0" rIns="0" bIns="0" rtlCol="0">
            <a:spAutoFit/>
          </a:bodyPr>
          <a:lstStyle/>
          <a:p>
            <a:pPr marL="6386"/>
            <a:r>
              <a:rPr sz="3797" spc="-93" dirty="0">
                <a:solidFill>
                  <a:srgbClr val="DBFED8"/>
                </a:solidFill>
                <a:latin typeface="Times New Roman"/>
                <a:cs typeface="Times New Roman"/>
              </a:rPr>
              <a:t>Global</a:t>
            </a:r>
            <a:endParaRPr sz="3797" dirty="0">
              <a:solidFill>
                <a:srgbClr val="DBFED8"/>
              </a:solidFill>
              <a:latin typeface="Times New Roman"/>
              <a:cs typeface="Times New Roman"/>
            </a:endParaRPr>
          </a:p>
        </p:txBody>
      </p:sp>
      <p:sp>
        <p:nvSpPr>
          <p:cNvPr id="11" name="object 11"/>
          <p:cNvSpPr/>
          <p:nvPr/>
        </p:nvSpPr>
        <p:spPr>
          <a:xfrm>
            <a:off x="1524000" y="3446103"/>
            <a:ext cx="5456137" cy="3454431"/>
          </a:xfrm>
          <a:prstGeom prst="rect">
            <a:avLst/>
          </a:prstGeom>
          <a:blipFill>
            <a:blip r:embed="rId4" cstate="print"/>
            <a:stretch>
              <a:fillRect/>
            </a:stretch>
          </a:blipFill>
        </p:spPr>
        <p:txBody>
          <a:bodyPr wrap="square" lIns="0" tIns="0" rIns="0" bIns="0" rtlCol="0"/>
          <a:lstStyle/>
          <a:p>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512" y="156958"/>
            <a:ext cx="1474272" cy="1474272"/>
          </a:xfrm>
          <a:prstGeom prst="rect">
            <a:avLst/>
          </a:prstGeom>
        </p:spPr>
      </p:pic>
    </p:spTree>
    <p:extLst>
      <p:ext uri="{BB962C8B-B14F-4D97-AF65-F5344CB8AC3E}">
        <p14:creationId xmlns:p14="http://schemas.microsoft.com/office/powerpoint/2010/main" val="41862881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KBU Talent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 y="0"/>
            <a:ext cx="12196096" cy="63572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60DE65F-C5F4-4EA5-AF90-3FBC430F9CD2}" type="slidenum">
              <a:rPr lang="en-US" smtClean="0"/>
              <a:t>6</a:t>
            </a:fld>
            <a:endParaRPr lang="en-US" dirty="0"/>
          </a:p>
        </p:txBody>
      </p:sp>
      <p:sp>
        <p:nvSpPr>
          <p:cNvPr id="3" name="TextBox 2">
            <a:extLst>
              <a:ext uri="{FF2B5EF4-FFF2-40B4-BE49-F238E27FC236}">
                <a16:creationId xmlns:a16="http://schemas.microsoft.com/office/drawing/2014/main" id="{2A519B3F-E7FA-364A-8E6D-DE204483AF20}"/>
              </a:ext>
            </a:extLst>
          </p:cNvPr>
          <p:cNvSpPr txBox="1"/>
          <p:nvPr/>
        </p:nvSpPr>
        <p:spPr>
          <a:xfrm>
            <a:off x="4249547" y="855233"/>
            <a:ext cx="7628532" cy="3376797"/>
          </a:xfrm>
          <a:prstGeom prst="rect">
            <a:avLst/>
          </a:prstGeom>
          <a:noFill/>
        </p:spPr>
        <p:txBody>
          <a:bodyPr wrap="square" rtlCol="0">
            <a:noAutofit/>
          </a:bodyPr>
          <a:lstStyle/>
          <a:p>
            <a:pPr lvl="0"/>
            <a:r>
              <a:rPr lang="en-US" sz="3000" dirty="0">
                <a:solidFill>
                  <a:srgbClr val="88FFEE"/>
                </a:solidFill>
                <a:latin typeface="+mj-lt"/>
              </a:rPr>
              <a:t>HKBU</a:t>
            </a:r>
            <a:r>
              <a:rPr lang="en-US" sz="3000" dirty="0">
                <a:solidFill>
                  <a:schemeClr val="bg1"/>
                </a:solidFill>
                <a:latin typeface="+mj-lt"/>
              </a:rPr>
              <a:t> </a:t>
            </a:r>
            <a:r>
              <a:rPr lang="en-US" sz="3000" dirty="0">
                <a:solidFill>
                  <a:srgbClr val="FF523C"/>
                </a:solidFill>
                <a:latin typeface="+mj-lt"/>
              </a:rPr>
              <a:t>Strategic</a:t>
            </a:r>
            <a:r>
              <a:rPr lang="en-US" sz="3000" dirty="0">
                <a:solidFill>
                  <a:schemeClr val="bg1"/>
                </a:solidFill>
                <a:latin typeface="+mj-lt"/>
              </a:rPr>
              <a:t> </a:t>
            </a:r>
            <a:r>
              <a:rPr lang="en-US" sz="3000" dirty="0">
                <a:solidFill>
                  <a:srgbClr val="FF523C"/>
                </a:solidFill>
                <a:latin typeface="+mj-lt"/>
              </a:rPr>
              <a:t>Priorities</a:t>
            </a:r>
            <a:r>
              <a:rPr lang="en-US" sz="3000" dirty="0">
                <a:solidFill>
                  <a:schemeClr val="bg1"/>
                </a:solidFill>
                <a:latin typeface="+mj-lt"/>
              </a:rPr>
              <a:t> </a:t>
            </a:r>
            <a:r>
              <a:rPr lang="en-US" sz="3000" dirty="0">
                <a:solidFill>
                  <a:schemeClr val="accent2">
                    <a:lumMod val="60000"/>
                    <a:lumOff val="40000"/>
                  </a:schemeClr>
                </a:solidFill>
                <a:latin typeface="+mj-lt"/>
              </a:rPr>
              <a:t>2018-2028</a:t>
            </a:r>
            <a:br>
              <a:rPr lang="en-US" sz="3000" dirty="0">
                <a:solidFill>
                  <a:schemeClr val="accent2">
                    <a:lumMod val="60000"/>
                    <a:lumOff val="40000"/>
                  </a:schemeClr>
                </a:solidFill>
                <a:latin typeface="+mj-lt"/>
              </a:rPr>
            </a:br>
            <a:r>
              <a:rPr lang="en-US" sz="1400" dirty="0">
                <a:solidFill>
                  <a:schemeClr val="bg1"/>
                </a:solidFill>
                <a:latin typeface="+mj-lt"/>
              </a:rPr>
              <a:t>     </a:t>
            </a:r>
            <a:endParaRPr lang="en-US" sz="1400" dirty="0">
              <a:solidFill>
                <a:schemeClr val="bg1"/>
              </a:solidFill>
              <a:latin typeface="Agency FB" panose="020B0503020202020204" pitchFamily="34" charset="0"/>
            </a:endParaRPr>
          </a:p>
          <a:p>
            <a:r>
              <a:rPr lang="en-US" sz="2600" dirty="0">
                <a:solidFill>
                  <a:schemeClr val="bg1"/>
                </a:solidFill>
                <a:latin typeface="+mj-lt"/>
              </a:rPr>
              <a:t>BEST STUDENT EXPERIENCE </a:t>
            </a:r>
          </a:p>
          <a:p>
            <a:pPr lvl="1">
              <a:lnSpc>
                <a:spcPct val="150000"/>
              </a:lnSpc>
            </a:pPr>
            <a:r>
              <a:rPr lang="en-US" sz="2600" dirty="0">
                <a:solidFill>
                  <a:schemeClr val="bg1"/>
                </a:solidFill>
                <a:latin typeface="+mj-lt"/>
              </a:rPr>
              <a:t>RESEARCH EXCELLENCE </a:t>
            </a:r>
          </a:p>
          <a:p>
            <a:pPr lvl="1">
              <a:lnSpc>
                <a:spcPct val="150000"/>
              </a:lnSpc>
            </a:pPr>
            <a:r>
              <a:rPr lang="en-US" sz="2600" dirty="0">
                <a:solidFill>
                  <a:schemeClr val="bg1"/>
                </a:solidFill>
                <a:latin typeface="+mj-lt"/>
              </a:rPr>
              <a:t>CAPACITY BUILDING</a:t>
            </a:r>
          </a:p>
        </p:txBody>
      </p:sp>
    </p:spTree>
    <p:extLst>
      <p:ext uri="{BB962C8B-B14F-4D97-AF65-F5344CB8AC3E}">
        <p14:creationId xmlns:p14="http://schemas.microsoft.com/office/powerpoint/2010/main" val="66478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896A27-7F1E-4537-B6A3-1E3D6A2B68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5" name="Google Shape;80;p3">
            <a:extLst>
              <a:ext uri="{FF2B5EF4-FFF2-40B4-BE49-F238E27FC236}">
                <a16:creationId xmlns:a16="http://schemas.microsoft.com/office/drawing/2014/main" id="{210469C0-5ECD-4AA4-999C-72465056A0FA}"/>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TextBox 2">
            <a:extLst>
              <a:ext uri="{FF2B5EF4-FFF2-40B4-BE49-F238E27FC236}">
                <a16:creationId xmlns:a16="http://schemas.microsoft.com/office/drawing/2014/main" id="{83207415-ACD1-27E2-704E-818C2F0A098F}"/>
              </a:ext>
            </a:extLst>
          </p:cNvPr>
          <p:cNvSpPr txBox="1"/>
          <p:nvPr/>
        </p:nvSpPr>
        <p:spPr>
          <a:xfrm>
            <a:off x="6096000" y="3694670"/>
            <a:ext cx="3057247" cy="646331"/>
          </a:xfrm>
          <a:prstGeom prst="rect">
            <a:avLst/>
          </a:prstGeom>
          <a:solidFill>
            <a:srgbClr val="FFC000"/>
          </a:solidFill>
        </p:spPr>
        <p:txBody>
          <a:bodyPr wrap="none" rtlCol="0">
            <a:spAutoFit/>
          </a:bodyPr>
          <a:lstStyle/>
          <a:p>
            <a:r>
              <a:rPr lang="en-US" sz="3600" b="1" dirty="0"/>
              <a:t>Creative Arts</a:t>
            </a:r>
            <a:endParaRPr lang="en-HK" sz="3600" b="1" dirty="0"/>
          </a:p>
        </p:txBody>
      </p:sp>
      <p:sp>
        <p:nvSpPr>
          <p:cNvPr id="6" name="TextBox 5">
            <a:extLst>
              <a:ext uri="{FF2B5EF4-FFF2-40B4-BE49-F238E27FC236}">
                <a16:creationId xmlns:a16="http://schemas.microsoft.com/office/drawing/2014/main" id="{D077A600-53AF-0CA0-4A75-DB2F0FC20B39}"/>
              </a:ext>
            </a:extLst>
          </p:cNvPr>
          <p:cNvSpPr txBox="1"/>
          <p:nvPr/>
        </p:nvSpPr>
        <p:spPr>
          <a:xfrm>
            <a:off x="9209570" y="1371599"/>
            <a:ext cx="2935419" cy="1015663"/>
          </a:xfrm>
          <a:prstGeom prst="rect">
            <a:avLst/>
          </a:prstGeom>
          <a:solidFill>
            <a:srgbClr val="FBD14E"/>
          </a:solidFill>
        </p:spPr>
        <p:txBody>
          <a:bodyPr wrap="none" rtlCol="0">
            <a:spAutoFit/>
          </a:bodyPr>
          <a:lstStyle/>
          <a:p>
            <a:r>
              <a:rPr lang="en-US" sz="3000" b="1" dirty="0">
                <a:latin typeface="Arial Narrow" panose="020B0606020202030204" pitchFamily="34" charset="0"/>
              </a:rPr>
              <a:t>COMMUNICATION</a:t>
            </a:r>
          </a:p>
          <a:p>
            <a:endParaRPr lang="en-HK" sz="3000" b="1" dirty="0">
              <a:latin typeface="Arial Narrow" panose="020B0606020202030204" pitchFamily="34" charset="0"/>
            </a:endParaRPr>
          </a:p>
        </p:txBody>
      </p:sp>
    </p:spTree>
    <p:extLst>
      <p:ext uri="{BB962C8B-B14F-4D97-AF65-F5344CB8AC3E}">
        <p14:creationId xmlns:p14="http://schemas.microsoft.com/office/powerpoint/2010/main" val="316903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2CADAD-8BB8-A0BD-1D19-33993C7C59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5" name="Rectangle 4">
            <a:extLst>
              <a:ext uri="{FF2B5EF4-FFF2-40B4-BE49-F238E27FC236}">
                <a16:creationId xmlns:a16="http://schemas.microsoft.com/office/drawing/2014/main" id="{B93274A6-706E-2099-9562-AD24689B0EAF}"/>
              </a:ext>
            </a:extLst>
          </p:cNvPr>
          <p:cNvSpPr/>
          <p:nvPr/>
        </p:nvSpPr>
        <p:spPr>
          <a:xfrm>
            <a:off x="0" y="0"/>
            <a:ext cx="12192000" cy="6845300"/>
          </a:xfrm>
          <a:prstGeom prst="rect">
            <a:avLst/>
          </a:prstGeom>
          <a:solidFill>
            <a:srgbClr val="071B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26" name="Picture 2">
            <a:extLst>
              <a:ext uri="{FF2B5EF4-FFF2-40B4-BE49-F238E27FC236}">
                <a16:creationId xmlns:a16="http://schemas.microsoft.com/office/drawing/2014/main" id="{5DEF4B6D-CE18-4A47-973B-85A92C6A5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7" y="0"/>
            <a:ext cx="10664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05B9D4-4CE2-88E1-50EE-90A22CDEDAC2}"/>
              </a:ext>
            </a:extLst>
          </p:cNvPr>
          <p:cNvSpPr txBox="1"/>
          <p:nvPr/>
        </p:nvSpPr>
        <p:spPr>
          <a:xfrm>
            <a:off x="1358900" y="599910"/>
            <a:ext cx="8392041" cy="646331"/>
          </a:xfrm>
          <a:prstGeom prst="rect">
            <a:avLst/>
          </a:prstGeom>
          <a:noFill/>
        </p:spPr>
        <p:txBody>
          <a:bodyPr wrap="none" rtlCol="0">
            <a:spAutoFit/>
          </a:bodyPr>
          <a:lstStyle/>
          <a:p>
            <a:r>
              <a:rPr lang="en-US" sz="3600" dirty="0">
                <a:solidFill>
                  <a:srgbClr val="FFFF00"/>
                </a:solidFill>
              </a:rPr>
              <a:t>Jockey Club Campus of Creativity 2024 </a:t>
            </a:r>
            <a:endParaRPr lang="en-HK" sz="3600" dirty="0">
              <a:solidFill>
                <a:srgbClr val="FFFF00"/>
              </a:solidFill>
            </a:endParaRPr>
          </a:p>
        </p:txBody>
      </p:sp>
    </p:spTree>
    <p:extLst>
      <p:ext uri="{BB962C8B-B14F-4D97-AF65-F5344CB8AC3E}">
        <p14:creationId xmlns:p14="http://schemas.microsoft.com/office/powerpoint/2010/main" val="3387211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757FE-990B-4C58-9E14-B3851B241947}"/>
              </a:ext>
            </a:extLst>
          </p:cNvPr>
          <p:cNvSpPr>
            <a:spLocks noGrp="1"/>
          </p:cNvSpPr>
          <p:nvPr>
            <p:ph type="title"/>
          </p:nvPr>
        </p:nvSpPr>
        <p:spPr>
          <a:xfrm>
            <a:off x="171417" y="102549"/>
            <a:ext cx="11729858" cy="746021"/>
          </a:xfrm>
        </p:spPr>
        <p:txBody>
          <a:bodyPr/>
          <a:lstStyle/>
          <a:p>
            <a:r>
              <a:rPr lang="en-US" sz="4800" dirty="0"/>
              <a:t>Hong Kong’s 1</a:t>
            </a:r>
            <a:r>
              <a:rPr lang="en-US" sz="4800" baseline="30000" dirty="0"/>
              <a:t>st</a:t>
            </a:r>
            <a:r>
              <a:rPr lang="en-US" sz="4800" dirty="0"/>
              <a:t> Chinese Medicine Hospital 2025</a:t>
            </a:r>
            <a:endParaRPr lang="en-HK" sz="4800" dirty="0"/>
          </a:p>
        </p:txBody>
      </p:sp>
      <p:sp>
        <p:nvSpPr>
          <p:cNvPr id="4" name="Slide Number Placeholder 3">
            <a:extLst>
              <a:ext uri="{FF2B5EF4-FFF2-40B4-BE49-F238E27FC236}">
                <a16:creationId xmlns:a16="http://schemas.microsoft.com/office/drawing/2014/main" id="{FE07041C-EF34-45F6-9591-D0FC11E66D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grpSp>
        <p:nvGrpSpPr>
          <p:cNvPr id="5" name="Google Shape;111;p5">
            <a:extLst>
              <a:ext uri="{FF2B5EF4-FFF2-40B4-BE49-F238E27FC236}">
                <a16:creationId xmlns:a16="http://schemas.microsoft.com/office/drawing/2014/main" id="{72A883AE-593C-49D5-80A2-CCF76262E15A}"/>
              </a:ext>
            </a:extLst>
          </p:cNvPr>
          <p:cNvGrpSpPr/>
          <p:nvPr/>
        </p:nvGrpSpPr>
        <p:grpSpPr>
          <a:xfrm>
            <a:off x="1576217" y="3828188"/>
            <a:ext cx="9055884" cy="2086653"/>
            <a:chOff x="838199" y="5697949"/>
            <a:chExt cx="16459201" cy="3815070"/>
          </a:xfrm>
        </p:grpSpPr>
        <p:pic>
          <p:nvPicPr>
            <p:cNvPr id="6" name="Google Shape;112;p5" descr="person holding silver and white pen">
              <a:extLst>
                <a:ext uri="{FF2B5EF4-FFF2-40B4-BE49-F238E27FC236}">
                  <a16:creationId xmlns:a16="http://schemas.microsoft.com/office/drawing/2014/main" id="{A5DDE141-3380-4E9A-B9EE-B188B5FC6945}"/>
                </a:ext>
              </a:extLst>
            </p:cNvPr>
            <p:cNvPicPr preferRelativeResize="0"/>
            <p:nvPr/>
          </p:nvPicPr>
          <p:blipFill rotWithShape="1">
            <a:blip r:embed="rId2">
              <a:alphaModFix/>
            </a:blip>
            <a:srcRect l="816" t="6176" r="-197" b="5323"/>
            <a:stretch/>
          </p:blipFill>
          <p:spPr>
            <a:xfrm>
              <a:off x="11049376" y="5697949"/>
              <a:ext cx="6248024" cy="3815070"/>
            </a:xfrm>
            <a:prstGeom prst="roundRect">
              <a:avLst>
                <a:gd name="adj" fmla="val 7141"/>
              </a:avLst>
            </a:prstGeom>
            <a:noFill/>
            <a:ln w="57150" cap="flat" cmpd="sng">
              <a:solidFill>
                <a:srgbClr val="2530A0"/>
              </a:solidFill>
              <a:prstDash val="solid"/>
              <a:round/>
              <a:headEnd type="none" w="sm" len="sm"/>
              <a:tailEnd type="none" w="sm" len="sm"/>
            </a:ln>
          </p:spPr>
        </p:pic>
        <p:pic>
          <p:nvPicPr>
            <p:cNvPr id="7" name="Google Shape;113;p5" descr="https://www.acupuncturephysio.com/images/jch_optimize_backup_images/images_1600x1066_Atlas-Chinese-Medicine-Physiotherapy-Centre-Hong-Kong.jpg">
              <a:extLst>
                <a:ext uri="{FF2B5EF4-FFF2-40B4-BE49-F238E27FC236}">
                  <a16:creationId xmlns:a16="http://schemas.microsoft.com/office/drawing/2014/main" id="{662F02E7-B5DE-4DB2-A520-75DA16E5B81A}"/>
                </a:ext>
              </a:extLst>
            </p:cNvPr>
            <p:cNvPicPr preferRelativeResize="0"/>
            <p:nvPr/>
          </p:nvPicPr>
          <p:blipFill rotWithShape="1">
            <a:blip r:embed="rId3">
              <a:alphaModFix/>
            </a:blip>
            <a:srcRect l="1103" t="4494" r="181" b="4812"/>
            <a:stretch/>
          </p:blipFill>
          <p:spPr>
            <a:xfrm>
              <a:off x="838199" y="5697949"/>
              <a:ext cx="5881372" cy="3815070"/>
            </a:xfrm>
            <a:prstGeom prst="roundRect">
              <a:avLst>
                <a:gd name="adj" fmla="val 6083"/>
              </a:avLst>
            </a:prstGeom>
            <a:noFill/>
            <a:ln w="57150" cap="flat" cmpd="sng">
              <a:solidFill>
                <a:srgbClr val="2530A0"/>
              </a:solidFill>
              <a:prstDash val="solid"/>
              <a:round/>
              <a:headEnd type="none" w="sm" len="sm"/>
              <a:tailEnd type="none" w="sm" len="sm"/>
            </a:ln>
          </p:spPr>
        </p:pic>
      </p:grpSp>
      <p:grpSp>
        <p:nvGrpSpPr>
          <p:cNvPr id="8" name="Google Shape;114;p5">
            <a:extLst>
              <a:ext uri="{FF2B5EF4-FFF2-40B4-BE49-F238E27FC236}">
                <a16:creationId xmlns:a16="http://schemas.microsoft.com/office/drawing/2014/main" id="{4C77FC82-F913-4C55-A675-0287D3B266BE}"/>
              </a:ext>
            </a:extLst>
          </p:cNvPr>
          <p:cNvGrpSpPr/>
          <p:nvPr/>
        </p:nvGrpSpPr>
        <p:grpSpPr>
          <a:xfrm>
            <a:off x="1559899" y="1615767"/>
            <a:ext cx="9055884" cy="2284763"/>
            <a:chOff x="838200" y="1819105"/>
            <a:chExt cx="16535395" cy="3833434"/>
          </a:xfrm>
        </p:grpSpPr>
        <p:pic>
          <p:nvPicPr>
            <p:cNvPr id="9" name="Google Shape;115;p5" descr="The Chinese Medicine Hospital is to be located in Tseung Kwan O, with construction expected to be completed in 2025 and service to commence in the second quarter of that year. (Photo courtesy of the Food and Health Bureau)">
              <a:extLst>
                <a:ext uri="{FF2B5EF4-FFF2-40B4-BE49-F238E27FC236}">
                  <a16:creationId xmlns:a16="http://schemas.microsoft.com/office/drawing/2014/main" id="{9CADD2EA-FE81-4197-B341-A3A5115080B3}"/>
                </a:ext>
              </a:extLst>
            </p:cNvPr>
            <p:cNvPicPr preferRelativeResize="0"/>
            <p:nvPr/>
          </p:nvPicPr>
          <p:blipFill rotWithShape="1">
            <a:blip r:embed="rId4">
              <a:alphaModFix/>
            </a:blip>
            <a:srcRect l="1736" r="2398" b="4546"/>
            <a:stretch/>
          </p:blipFill>
          <p:spPr>
            <a:xfrm>
              <a:off x="838200" y="1926447"/>
              <a:ext cx="6477001" cy="3663051"/>
            </a:xfrm>
            <a:prstGeom prst="roundRect">
              <a:avLst>
                <a:gd name="adj" fmla="val 4647"/>
              </a:avLst>
            </a:prstGeom>
            <a:noFill/>
            <a:ln w="57150" cap="flat" cmpd="sng">
              <a:solidFill>
                <a:srgbClr val="2530A0"/>
              </a:solidFill>
              <a:prstDash val="solid"/>
              <a:round/>
              <a:headEnd type="none" w="sm" len="sm"/>
              <a:tailEnd type="none" w="sm" len="sm"/>
            </a:ln>
          </p:spPr>
        </p:pic>
        <p:pic>
          <p:nvPicPr>
            <p:cNvPr id="10" name="Google Shape;116;p5" descr="Mrs Lam visits the School of Chinese Medicine’s Chinese medicine clinic.">
              <a:extLst>
                <a:ext uri="{FF2B5EF4-FFF2-40B4-BE49-F238E27FC236}">
                  <a16:creationId xmlns:a16="http://schemas.microsoft.com/office/drawing/2014/main" id="{FE3C25DB-9B22-4DAA-8EE2-141E41348B6D}"/>
                </a:ext>
              </a:extLst>
            </p:cNvPr>
            <p:cNvPicPr preferRelativeResize="0"/>
            <p:nvPr/>
          </p:nvPicPr>
          <p:blipFill rotWithShape="1">
            <a:blip r:embed="rId5">
              <a:alphaModFix/>
            </a:blip>
            <a:srcRect l="3521" t="-250" r="1959" b="250"/>
            <a:stretch/>
          </p:blipFill>
          <p:spPr>
            <a:xfrm>
              <a:off x="11277597" y="1926447"/>
              <a:ext cx="6095998" cy="3726092"/>
            </a:xfrm>
            <a:prstGeom prst="roundRect">
              <a:avLst>
                <a:gd name="adj" fmla="val 9007"/>
              </a:avLst>
            </a:prstGeom>
            <a:noFill/>
            <a:ln w="57150" cap="flat" cmpd="sng">
              <a:solidFill>
                <a:srgbClr val="2530A0"/>
              </a:solidFill>
              <a:prstDash val="solid"/>
              <a:round/>
              <a:headEnd type="none" w="sm" len="sm"/>
              <a:tailEnd type="none" w="sm" len="sm"/>
            </a:ln>
          </p:spPr>
        </p:pic>
        <p:grpSp>
          <p:nvGrpSpPr>
            <p:cNvPr id="11" name="Google Shape;117;p5">
              <a:extLst>
                <a:ext uri="{FF2B5EF4-FFF2-40B4-BE49-F238E27FC236}">
                  <a16:creationId xmlns:a16="http://schemas.microsoft.com/office/drawing/2014/main" id="{00AA437C-F0AF-4619-A5B3-B722C3EFF082}"/>
                </a:ext>
              </a:extLst>
            </p:cNvPr>
            <p:cNvGrpSpPr/>
            <p:nvPr/>
          </p:nvGrpSpPr>
          <p:grpSpPr>
            <a:xfrm>
              <a:off x="5692313" y="1819105"/>
              <a:ext cx="6856964" cy="3833431"/>
              <a:chOff x="5998019" y="1979375"/>
              <a:chExt cx="6856964" cy="3833431"/>
            </a:xfrm>
          </p:grpSpPr>
          <p:sp>
            <p:nvSpPr>
              <p:cNvPr id="12" name="Google Shape;118;p5">
                <a:extLst>
                  <a:ext uri="{FF2B5EF4-FFF2-40B4-BE49-F238E27FC236}">
                    <a16:creationId xmlns:a16="http://schemas.microsoft.com/office/drawing/2014/main" id="{2054DEEE-F0F0-4D5B-A1A3-9CF88C78A1D4}"/>
                  </a:ext>
                </a:extLst>
              </p:cNvPr>
              <p:cNvSpPr/>
              <p:nvPr/>
            </p:nvSpPr>
            <p:spPr>
              <a:xfrm>
                <a:off x="5998019" y="1979375"/>
                <a:ext cx="6856964" cy="3833431"/>
              </a:xfrm>
              <a:prstGeom prst="parallelogram">
                <a:avLst>
                  <a:gd name="adj" fmla="val 13502"/>
                </a:avLst>
              </a:prstGeom>
              <a:solidFill>
                <a:srgbClr val="2F5496"/>
              </a:solidFill>
              <a:ln w="57150" cap="flat" cmpd="sng">
                <a:solidFill>
                  <a:srgbClr val="2530A0"/>
                </a:solidFill>
                <a:prstDash val="solid"/>
                <a:round/>
                <a:headEnd type="none" w="sm" len="sm"/>
                <a:tailEnd type="none" w="sm" len="sm"/>
              </a:ln>
            </p:spPr>
            <p:txBody>
              <a:bodyPr spcFirstLastPara="1" wrap="square" lIns="26000" tIns="78000" rIns="26000" bIns="78000" anchor="ctr" anchorCtr="0">
                <a:spAutoFit/>
              </a:bodyPr>
              <a:lstStyle/>
              <a:p>
                <a:pPr marL="0" marR="0" lvl="0" indent="0" algn="l" rtl="0">
                  <a:spcBef>
                    <a:spcPts val="0"/>
                  </a:spcBef>
                  <a:spcAft>
                    <a:spcPts val="0"/>
                  </a:spcAft>
                  <a:buNone/>
                </a:pPr>
                <a:endParaRPr sz="1733" b="0" dirty="0">
                  <a:solidFill>
                    <a:srgbClr val="27519D"/>
                  </a:solidFill>
                  <a:latin typeface="Cambria"/>
                  <a:ea typeface="Cambria"/>
                  <a:cs typeface="Cambria"/>
                  <a:sym typeface="Cambria"/>
                </a:endParaRPr>
              </a:p>
              <a:p>
                <a:pPr marL="0" marR="0" lvl="0" indent="0" algn="l" rtl="0">
                  <a:spcBef>
                    <a:spcPts val="0"/>
                  </a:spcBef>
                  <a:spcAft>
                    <a:spcPts val="0"/>
                  </a:spcAft>
                  <a:buNone/>
                </a:pPr>
                <a:endParaRPr sz="1733" b="0" dirty="0">
                  <a:solidFill>
                    <a:srgbClr val="27519D"/>
                  </a:solidFill>
                  <a:latin typeface="Cambria"/>
                  <a:ea typeface="Cambria"/>
                  <a:cs typeface="Cambria"/>
                  <a:sym typeface="Cambria"/>
                </a:endParaRPr>
              </a:p>
              <a:p>
                <a:pPr marL="0" marR="0" lvl="0" indent="0" algn="l" rtl="0">
                  <a:spcBef>
                    <a:spcPts val="0"/>
                  </a:spcBef>
                  <a:spcAft>
                    <a:spcPts val="0"/>
                  </a:spcAft>
                  <a:buNone/>
                </a:pPr>
                <a:r>
                  <a:rPr lang="en-US" sz="1600" b="0" dirty="0">
                    <a:solidFill>
                      <a:schemeClr val="lt1"/>
                    </a:solidFill>
                    <a:latin typeface="Cambria"/>
                    <a:ea typeface="Cambria"/>
                    <a:cs typeface="Cambria"/>
                    <a:sym typeface="Cambria"/>
                  </a:rPr>
                  <a:t>HKBU operates Hong Kong’s  </a:t>
                </a:r>
                <a:r>
                  <a:rPr lang="en-US" sz="3733" b="1" dirty="0">
                    <a:solidFill>
                      <a:schemeClr val="lt1"/>
                    </a:solidFill>
                    <a:latin typeface="Cambria"/>
                    <a:ea typeface="Cambria"/>
                    <a:cs typeface="Cambria"/>
                    <a:sym typeface="Cambria"/>
                  </a:rPr>
                  <a:t>flagship</a:t>
                </a:r>
                <a:r>
                  <a:rPr lang="en-US" sz="1600" b="0" dirty="0">
                    <a:solidFill>
                      <a:schemeClr val="lt1"/>
                    </a:solidFill>
                    <a:latin typeface="Cambria"/>
                    <a:ea typeface="Cambria"/>
                    <a:cs typeface="Cambria"/>
                    <a:sym typeface="Cambria"/>
                  </a:rPr>
                  <a:t> </a:t>
                </a:r>
                <a:br>
                  <a:rPr lang="en-US" sz="1600" b="0" dirty="0">
                    <a:solidFill>
                      <a:schemeClr val="lt1"/>
                    </a:solidFill>
                    <a:latin typeface="Cambria"/>
                    <a:ea typeface="Cambria"/>
                    <a:cs typeface="Cambria"/>
                    <a:sym typeface="Cambria"/>
                  </a:rPr>
                </a:br>
                <a:r>
                  <a:rPr lang="en-US" sz="1600" b="0" dirty="0">
                    <a:solidFill>
                      <a:schemeClr val="lt1"/>
                    </a:solidFill>
                    <a:latin typeface="Cambria"/>
                    <a:ea typeface="Cambria"/>
                    <a:cs typeface="Cambria"/>
                    <a:sym typeface="Cambria"/>
                  </a:rPr>
                  <a:t>Chinese Medicine Hospital</a:t>
                </a:r>
                <a:endParaRPr dirty="0"/>
              </a:p>
            </p:txBody>
          </p:sp>
          <p:pic>
            <p:nvPicPr>
              <p:cNvPr id="13" name="Google Shape;119;p5">
                <a:extLst>
                  <a:ext uri="{FF2B5EF4-FFF2-40B4-BE49-F238E27FC236}">
                    <a16:creationId xmlns:a16="http://schemas.microsoft.com/office/drawing/2014/main" id="{F3D3BB64-0131-4DF5-A090-43E071EEC124}"/>
                  </a:ext>
                </a:extLst>
              </p:cNvPr>
              <p:cNvPicPr preferRelativeResize="0"/>
              <p:nvPr/>
            </p:nvPicPr>
            <p:blipFill rotWithShape="1">
              <a:blip r:embed="rId6">
                <a:alphaModFix/>
              </a:blip>
              <a:srcRect/>
              <a:stretch/>
            </p:blipFill>
            <p:spPr>
              <a:xfrm>
                <a:off x="6981107" y="2348869"/>
                <a:ext cx="946711" cy="946711"/>
              </a:xfrm>
              <a:prstGeom prst="rect">
                <a:avLst/>
              </a:prstGeom>
              <a:noFill/>
              <a:ln>
                <a:noFill/>
              </a:ln>
            </p:spPr>
          </p:pic>
        </p:grpSp>
      </p:grpSp>
      <p:sp>
        <p:nvSpPr>
          <p:cNvPr id="14" name="Google Shape;120;p5">
            <a:extLst>
              <a:ext uri="{FF2B5EF4-FFF2-40B4-BE49-F238E27FC236}">
                <a16:creationId xmlns:a16="http://schemas.microsoft.com/office/drawing/2014/main" id="{22DB2029-57C8-496D-A446-852105563BA9}"/>
              </a:ext>
            </a:extLst>
          </p:cNvPr>
          <p:cNvSpPr/>
          <p:nvPr/>
        </p:nvSpPr>
        <p:spPr>
          <a:xfrm flipH="1">
            <a:off x="4218335" y="3953619"/>
            <a:ext cx="3636023" cy="1976739"/>
          </a:xfrm>
          <a:prstGeom prst="parallelogram">
            <a:avLst>
              <a:gd name="adj" fmla="val 13502"/>
            </a:avLst>
          </a:prstGeom>
          <a:solidFill>
            <a:srgbClr val="2F5496"/>
          </a:solidFill>
          <a:ln w="57150" cap="flat" cmpd="sng">
            <a:solidFill>
              <a:srgbClr val="2530A0"/>
            </a:solidFill>
            <a:prstDash val="solid"/>
            <a:round/>
            <a:headEnd type="none" w="sm" len="sm"/>
            <a:tailEnd type="none" w="sm" len="sm"/>
          </a:ln>
        </p:spPr>
        <p:txBody>
          <a:bodyPr spcFirstLastPara="1" wrap="square" lIns="130000" tIns="78000" rIns="130000" bIns="78000" anchor="ctr" anchorCtr="0">
            <a:spAutoFit/>
          </a:bodyPr>
          <a:lstStyle/>
          <a:p>
            <a:pPr marL="0" marR="0" lvl="0" indent="0" algn="l" rtl="0">
              <a:spcBef>
                <a:spcPts val="0"/>
              </a:spcBef>
              <a:spcAft>
                <a:spcPts val="0"/>
              </a:spcAft>
              <a:buNone/>
            </a:pPr>
            <a:endParaRPr sz="1733" b="0" dirty="0">
              <a:solidFill>
                <a:srgbClr val="27519D"/>
              </a:solidFill>
              <a:latin typeface="Cambria"/>
              <a:ea typeface="Cambria"/>
              <a:cs typeface="Cambria"/>
              <a:sym typeface="Cambria"/>
            </a:endParaRPr>
          </a:p>
          <a:p>
            <a:pPr marL="0" marR="0" lvl="0" indent="0" algn="l" rtl="0">
              <a:spcBef>
                <a:spcPts val="0"/>
              </a:spcBef>
              <a:spcAft>
                <a:spcPts val="0"/>
              </a:spcAft>
              <a:buNone/>
            </a:pPr>
            <a:endParaRPr sz="1733" b="0" dirty="0">
              <a:solidFill>
                <a:srgbClr val="27519D"/>
              </a:solidFill>
              <a:latin typeface="Cambria"/>
              <a:ea typeface="Cambria"/>
              <a:cs typeface="Cambria"/>
              <a:sym typeface="Cambria"/>
            </a:endParaRPr>
          </a:p>
          <a:p>
            <a:pPr marL="0" marR="0" lvl="0" indent="0" algn="l" rtl="0">
              <a:spcBef>
                <a:spcPts val="0"/>
              </a:spcBef>
              <a:spcAft>
                <a:spcPts val="0"/>
              </a:spcAft>
              <a:buNone/>
            </a:pPr>
            <a:r>
              <a:rPr lang="en-US" sz="2667" b="1" dirty="0">
                <a:solidFill>
                  <a:schemeClr val="lt1"/>
                </a:solidFill>
                <a:latin typeface="Cambria"/>
                <a:ea typeface="Cambria"/>
                <a:cs typeface="Cambria"/>
                <a:sym typeface="Cambria"/>
              </a:rPr>
              <a:t>Hub</a:t>
            </a:r>
            <a:r>
              <a:rPr lang="en-US" sz="1333" b="0" dirty="0">
                <a:solidFill>
                  <a:schemeClr val="lt1"/>
                </a:solidFill>
                <a:latin typeface="Cambria"/>
                <a:ea typeface="Cambria"/>
                <a:cs typeface="Cambria"/>
                <a:sym typeface="Cambria"/>
              </a:rPr>
              <a:t> </a:t>
            </a:r>
            <a:r>
              <a:rPr lang="en-US" sz="1400" b="0" dirty="0">
                <a:solidFill>
                  <a:schemeClr val="lt1"/>
                </a:solidFill>
                <a:latin typeface="Cambria"/>
                <a:ea typeface="Cambria"/>
                <a:cs typeface="Cambria"/>
                <a:sym typeface="Cambria"/>
              </a:rPr>
              <a:t>for Chinese medicine clinical teaching and scientific research</a:t>
            </a:r>
            <a:endParaRPr dirty="0"/>
          </a:p>
        </p:txBody>
      </p:sp>
      <p:pic>
        <p:nvPicPr>
          <p:cNvPr id="15" name="Google Shape;121;p5">
            <a:extLst>
              <a:ext uri="{FF2B5EF4-FFF2-40B4-BE49-F238E27FC236}">
                <a16:creationId xmlns:a16="http://schemas.microsoft.com/office/drawing/2014/main" id="{C3BEF1B5-59A2-4C21-873E-D538E47FECD7}"/>
              </a:ext>
            </a:extLst>
          </p:cNvPr>
          <p:cNvPicPr preferRelativeResize="0"/>
          <p:nvPr/>
        </p:nvPicPr>
        <p:blipFill rotWithShape="1">
          <a:blip r:embed="rId7">
            <a:alphaModFix/>
          </a:blip>
          <a:srcRect/>
          <a:stretch/>
        </p:blipFill>
        <p:spPr>
          <a:xfrm>
            <a:off x="4756739" y="4205604"/>
            <a:ext cx="486771" cy="474263"/>
          </a:xfrm>
          <a:prstGeom prst="rect">
            <a:avLst/>
          </a:prstGeom>
          <a:noFill/>
          <a:ln>
            <a:noFill/>
          </a:ln>
        </p:spPr>
      </p:pic>
    </p:spTree>
    <p:extLst>
      <p:ext uri="{BB962C8B-B14F-4D97-AF65-F5344CB8AC3E}">
        <p14:creationId xmlns:p14="http://schemas.microsoft.com/office/powerpoint/2010/main" val="156675396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735</Words>
  <Application>Microsoft Office PowerPoint</Application>
  <PresentationFormat>Widescreen</PresentationFormat>
  <Paragraphs>185</Paragraphs>
  <Slides>27</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Helvetica</vt:lpstr>
      <vt:lpstr>Calibri</vt:lpstr>
      <vt:lpstr>Arial Narrow</vt:lpstr>
      <vt:lpstr>Times New Roman</vt:lpstr>
      <vt:lpstr>Trebuchet MS</vt:lpstr>
      <vt:lpstr>Agency FB</vt:lpstr>
      <vt:lpstr>Montserrat</vt:lpstr>
      <vt:lpstr>Arial</vt:lpstr>
      <vt:lpstr>Cambria</vt:lpstr>
      <vt:lpstr>Office Theme</vt:lpstr>
      <vt:lpstr>PALAC  Launch Meeting  3 June 2022 </vt:lpstr>
      <vt:lpstr>H K B U</vt:lpstr>
      <vt:lpstr> </vt:lpstr>
      <vt:lpstr>PowerPoint Presentation</vt:lpstr>
      <vt:lpstr>PowerPoint Presentation</vt:lpstr>
      <vt:lpstr>PowerPoint Presentation</vt:lpstr>
      <vt:lpstr>PowerPoint Presentation</vt:lpstr>
      <vt:lpstr>PowerPoint Presentation</vt:lpstr>
      <vt:lpstr>Hong Kong’s 1st Chinese Medicine Hospital 2025</vt:lpstr>
      <vt:lpstr> </vt:lpstr>
      <vt:lpstr>Transdisciplinary Research</vt:lpstr>
      <vt:lpstr>Social Impact</vt:lpstr>
      <vt:lpstr>Whole Person Education</vt:lpstr>
      <vt:lpstr>PowerPoint Presentation</vt:lpstr>
      <vt:lpstr>PowerPoint Presentation</vt:lpstr>
      <vt:lpstr>Future-ready Students</vt:lpstr>
      <vt:lpstr>PowerPoint Presentation</vt:lpstr>
      <vt:lpstr>PowerPoint Presentation</vt:lpstr>
      <vt:lpstr>Social Innovation</vt:lpstr>
      <vt:lpstr>Advance In          Times of  Pandemic</vt:lpstr>
      <vt:lpstr>PowerPoint Presentation</vt:lpstr>
      <vt:lpstr>PowerPoint Presentation</vt:lpstr>
      <vt:lpstr>PowerPoint Presentation</vt:lpstr>
      <vt:lpstr>       Global Virtual Hackathon 2021</vt:lpstr>
      <vt:lpstr>Ideas on Future Collaboration</vt:lpstr>
      <vt:lpstr>Proposed PALAC Hackathon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PALAC Launch Meeting June 3, 2022</dc:title>
  <dc:creator>Microsoft Office User</dc:creator>
  <cp:lastModifiedBy>CHAU Albert</cp:lastModifiedBy>
  <cp:revision>14</cp:revision>
  <dcterms:created xsi:type="dcterms:W3CDTF">2021-11-12T06:13:21Z</dcterms:created>
  <dcterms:modified xsi:type="dcterms:W3CDTF">2022-06-01T16:41:30Z</dcterms:modified>
</cp:coreProperties>
</file>